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2" r:id="rId1"/>
    <p:sldMasterId id="2147483892" r:id="rId2"/>
  </p:sldMasterIdLst>
  <p:notesMasterIdLst>
    <p:notesMasterId r:id="rId39"/>
  </p:notesMasterIdLst>
  <p:handoutMasterIdLst>
    <p:handoutMasterId r:id="rId40"/>
  </p:handoutMasterIdLst>
  <p:sldIdLst>
    <p:sldId id="278" r:id="rId3"/>
    <p:sldId id="359" r:id="rId4"/>
    <p:sldId id="329" r:id="rId5"/>
    <p:sldId id="360" r:id="rId6"/>
    <p:sldId id="361" r:id="rId7"/>
    <p:sldId id="330" r:id="rId8"/>
    <p:sldId id="314" r:id="rId9"/>
    <p:sldId id="332" r:id="rId10"/>
    <p:sldId id="331" r:id="rId11"/>
    <p:sldId id="333" r:id="rId12"/>
    <p:sldId id="335" r:id="rId13"/>
    <p:sldId id="325" r:id="rId14"/>
    <p:sldId id="334" r:id="rId15"/>
    <p:sldId id="336" r:id="rId16"/>
    <p:sldId id="337" r:id="rId17"/>
    <p:sldId id="338" r:id="rId18"/>
    <p:sldId id="343" r:id="rId19"/>
    <p:sldId id="339" r:id="rId20"/>
    <p:sldId id="341" r:id="rId21"/>
    <p:sldId id="342" r:id="rId22"/>
    <p:sldId id="355" r:id="rId23"/>
    <p:sldId id="356" r:id="rId24"/>
    <p:sldId id="357" r:id="rId25"/>
    <p:sldId id="358" r:id="rId26"/>
    <p:sldId id="328" r:id="rId27"/>
    <p:sldId id="344" r:id="rId28"/>
    <p:sldId id="351" r:id="rId29"/>
    <p:sldId id="345" r:id="rId30"/>
    <p:sldId id="346" r:id="rId31"/>
    <p:sldId id="347" r:id="rId32"/>
    <p:sldId id="348" r:id="rId33"/>
    <p:sldId id="349" r:id="rId34"/>
    <p:sldId id="350" r:id="rId35"/>
    <p:sldId id="352" r:id="rId36"/>
    <p:sldId id="353" r:id="rId37"/>
    <p:sldId id="362" r:id="rId38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5E5E6E"/>
    <a:srgbClr val="121214"/>
    <a:srgbClr val="393944"/>
    <a:srgbClr val="717185"/>
    <a:srgbClr val="4F4F5D"/>
    <a:srgbClr val="585858"/>
    <a:srgbClr val="FFFFFF"/>
    <a:srgbClr val="C4C4CD"/>
    <a:srgbClr val="74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A60D7-0E65-9F4D-ADF2-5F5EB5A1BDD2}" v="101" dt="2024-04-11T15:21:35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5447" autoAdjust="0"/>
  </p:normalViewPr>
  <p:slideViewPr>
    <p:cSldViewPr snapToGrid="0" snapToObjects="1" showGuides="1">
      <p:cViewPr varScale="1">
        <p:scale>
          <a:sx n="198" d="100"/>
          <a:sy n="198" d="100"/>
        </p:scale>
        <p:origin x="2304" y="184"/>
      </p:cViewPr>
      <p:guideLst/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faat Shekh-Yusef" userId="01aaf86a-7a18-4ca7-abf5-2ea6ebd874f0" providerId="ADAL" clId="{4C347EFA-E2E7-E547-AC0E-68517A74F157}"/>
    <pc:docChg chg="modSld">
      <pc:chgData name="Rifaat Shekh-Yusef" userId="01aaf86a-7a18-4ca7-abf5-2ea6ebd874f0" providerId="ADAL" clId="{4C347EFA-E2E7-E547-AC0E-68517A74F157}" dt="2023-09-05T11:15:58.334" v="268" actId="20577"/>
      <pc:docMkLst>
        <pc:docMk/>
      </pc:docMkLst>
      <pc:sldChg chg="modSp mod modAnim">
        <pc:chgData name="Rifaat Shekh-Yusef" userId="01aaf86a-7a18-4ca7-abf5-2ea6ebd874f0" providerId="ADAL" clId="{4C347EFA-E2E7-E547-AC0E-68517A74F157}" dt="2023-09-05T11:15:58.334" v="268" actId="20577"/>
        <pc:sldMkLst>
          <pc:docMk/>
          <pc:sldMk cId="3541659649" sldId="314"/>
        </pc:sldMkLst>
        <pc:spChg chg="mod">
          <ac:chgData name="Rifaat Shekh-Yusef" userId="01aaf86a-7a18-4ca7-abf5-2ea6ebd874f0" providerId="ADAL" clId="{4C347EFA-E2E7-E547-AC0E-68517A74F157}" dt="2023-09-05T11:15:58.334" v="268" actId="20577"/>
          <ac:spMkLst>
            <pc:docMk/>
            <pc:sldMk cId="3541659649" sldId="314"/>
            <ac:spMk id="3" creationId="{8D59C147-30B9-C27F-F9F6-A40BB19F2963}"/>
          </ac:spMkLst>
        </pc:spChg>
      </pc:sldChg>
    </pc:docChg>
  </pc:docChgLst>
  <pc:docChgLst>
    <pc:chgData name="Rifaat Shekh-Yusef" userId="01aaf86a-7a18-4ca7-abf5-2ea6ebd874f0" providerId="ADAL" clId="{3EC05A94-6539-DA45-B786-B4C7FFC0E188}"/>
    <pc:docChg chg="custSel addSld modSld">
      <pc:chgData name="Rifaat Shekh-Yusef" userId="01aaf86a-7a18-4ca7-abf5-2ea6ebd874f0" providerId="ADAL" clId="{3EC05A94-6539-DA45-B786-B4C7FFC0E188}" dt="2023-06-15T19:35:09.414" v="33"/>
      <pc:docMkLst>
        <pc:docMk/>
      </pc:docMkLst>
      <pc:sldChg chg="addSp modSp mod modAnim">
        <pc:chgData name="Rifaat Shekh-Yusef" userId="01aaf86a-7a18-4ca7-abf5-2ea6ebd874f0" providerId="ADAL" clId="{3EC05A94-6539-DA45-B786-B4C7FFC0E188}" dt="2023-06-15T19:20:41.944" v="10"/>
        <pc:sldMkLst>
          <pc:docMk/>
          <pc:sldMk cId="3463815953" sldId="318"/>
        </pc:sldMkLst>
        <pc:grpChg chg="add">
          <ac:chgData name="Rifaat Shekh-Yusef" userId="01aaf86a-7a18-4ca7-abf5-2ea6ebd874f0" providerId="ADAL" clId="{3EC05A94-6539-DA45-B786-B4C7FFC0E188}" dt="2023-06-15T19:20:24.927" v="8" actId="164"/>
          <ac:grpSpMkLst>
            <pc:docMk/>
            <pc:sldMk cId="3463815953" sldId="318"/>
            <ac:grpSpMk id="15" creationId="{43A17ED8-873C-7AAE-4C43-F77528C23EBF}"/>
          </ac:grpSpMkLst>
        </pc:grpChg>
        <pc:picChg chg="add mod">
          <ac:chgData name="Rifaat Shekh-Yusef" userId="01aaf86a-7a18-4ca7-abf5-2ea6ebd874f0" providerId="ADAL" clId="{3EC05A94-6539-DA45-B786-B4C7FFC0E188}" dt="2023-06-15T19:19:48.059" v="5"/>
          <ac:picMkLst>
            <pc:docMk/>
            <pc:sldMk cId="3463815953" sldId="318"/>
            <ac:picMk id="12" creationId="{00CD95B3-A342-D19B-5214-B027EEECE74E}"/>
          </ac:picMkLst>
        </pc:picChg>
        <pc:picChg chg="add mod">
          <ac:chgData name="Rifaat Shekh-Yusef" userId="01aaf86a-7a18-4ca7-abf5-2ea6ebd874f0" providerId="ADAL" clId="{3EC05A94-6539-DA45-B786-B4C7FFC0E188}" dt="2023-06-15T19:20:01.941" v="7" actId="1076"/>
          <ac:picMkLst>
            <pc:docMk/>
            <pc:sldMk cId="3463815953" sldId="318"/>
            <ac:picMk id="14" creationId="{975AA68F-33F4-CD62-D6E4-84516643133D}"/>
          </ac:picMkLst>
        </pc:picChg>
        <pc:cxnChg chg="add mod">
          <ac:chgData name="Rifaat Shekh-Yusef" userId="01aaf86a-7a18-4ca7-abf5-2ea6ebd874f0" providerId="ADAL" clId="{3EC05A94-6539-DA45-B786-B4C7FFC0E188}" dt="2023-06-15T19:19:31.273" v="2"/>
          <ac:cxnSpMkLst>
            <pc:docMk/>
            <pc:sldMk cId="3463815953" sldId="318"/>
            <ac:cxnSpMk id="8" creationId="{6223C574-E3D3-A49F-9CBD-2580B95F008B}"/>
          </ac:cxnSpMkLst>
        </pc:cxnChg>
      </pc:sldChg>
      <pc:sldChg chg="addSp modSp mod modAnim">
        <pc:chgData name="Rifaat Shekh-Yusef" userId="01aaf86a-7a18-4ca7-abf5-2ea6ebd874f0" providerId="ADAL" clId="{3EC05A94-6539-DA45-B786-B4C7FFC0E188}" dt="2023-06-15T19:34:24.938" v="27"/>
        <pc:sldMkLst>
          <pc:docMk/>
          <pc:sldMk cId="3763292062" sldId="320"/>
        </pc:sldMkLst>
        <pc:grpChg chg="add">
          <ac:chgData name="Rifaat Shekh-Yusef" userId="01aaf86a-7a18-4ca7-abf5-2ea6ebd874f0" providerId="ADAL" clId="{3EC05A94-6539-DA45-B786-B4C7FFC0E188}" dt="2023-06-15T19:34:17.369" v="25" actId="164"/>
          <ac:grpSpMkLst>
            <pc:docMk/>
            <pc:sldMk cId="3763292062" sldId="320"/>
            <ac:grpSpMk id="26" creationId="{91F6F080-E0E8-EB3A-3D5E-3F9AEF1F73E4}"/>
          </ac:grpSpMkLst>
        </pc:grpChg>
        <pc:picChg chg="add mod">
          <ac:chgData name="Rifaat Shekh-Yusef" userId="01aaf86a-7a18-4ca7-abf5-2ea6ebd874f0" providerId="ADAL" clId="{3EC05A94-6539-DA45-B786-B4C7FFC0E188}" dt="2023-06-15T19:31:23.093" v="11"/>
          <ac:picMkLst>
            <pc:docMk/>
            <pc:sldMk cId="3763292062" sldId="320"/>
            <ac:picMk id="19" creationId="{1895EA29-4572-3B30-AD31-83938BA4B3B4}"/>
          </ac:picMkLst>
        </pc:picChg>
        <pc:picChg chg="add mod">
          <ac:chgData name="Rifaat Shekh-Yusef" userId="01aaf86a-7a18-4ca7-abf5-2ea6ebd874f0" providerId="ADAL" clId="{3EC05A94-6539-DA45-B786-B4C7FFC0E188}" dt="2023-06-15T19:33:52.505" v="22"/>
          <ac:picMkLst>
            <pc:docMk/>
            <pc:sldMk cId="3763292062" sldId="320"/>
            <ac:picMk id="24" creationId="{C664F9A7-7253-9A1B-23D8-DC34020D7C67}"/>
          </ac:picMkLst>
        </pc:picChg>
        <pc:picChg chg="add mod">
          <ac:chgData name="Rifaat Shekh-Yusef" userId="01aaf86a-7a18-4ca7-abf5-2ea6ebd874f0" providerId="ADAL" clId="{3EC05A94-6539-DA45-B786-B4C7FFC0E188}" dt="2023-06-15T19:33:58.501" v="24" actId="1076"/>
          <ac:picMkLst>
            <pc:docMk/>
            <pc:sldMk cId="3763292062" sldId="320"/>
            <ac:picMk id="25" creationId="{716B6292-9E15-ED42-3FF3-55A98600CFB8}"/>
          </ac:picMkLst>
        </pc:picChg>
        <pc:cxnChg chg="add mod">
          <ac:chgData name="Rifaat Shekh-Yusef" userId="01aaf86a-7a18-4ca7-abf5-2ea6ebd874f0" providerId="ADAL" clId="{3EC05A94-6539-DA45-B786-B4C7FFC0E188}" dt="2023-06-15T19:33:36.773" v="19"/>
          <ac:cxnSpMkLst>
            <pc:docMk/>
            <pc:sldMk cId="3763292062" sldId="320"/>
            <ac:cxnSpMk id="22" creationId="{1580B8C9-AD75-3607-41DB-8BD69845152A}"/>
          </ac:cxnSpMkLst>
        </pc:cxnChg>
      </pc:sldChg>
      <pc:sldChg chg="delSp modSp add mod delAnim modAnim">
        <pc:chgData name="Rifaat Shekh-Yusef" userId="01aaf86a-7a18-4ca7-abf5-2ea6ebd874f0" providerId="ADAL" clId="{3EC05A94-6539-DA45-B786-B4C7FFC0E188}" dt="2023-06-15T19:35:09.414" v="33"/>
        <pc:sldMkLst>
          <pc:docMk/>
          <pc:sldMk cId="2500557485" sldId="321"/>
        </pc:sldMkLst>
        <pc:grpChg chg="del">
          <ac:chgData name="Rifaat Shekh-Yusef" userId="01aaf86a-7a18-4ca7-abf5-2ea6ebd874f0" providerId="ADAL" clId="{3EC05A94-6539-DA45-B786-B4C7FFC0E188}" dt="2023-06-15T19:34:49.443" v="32" actId="478"/>
          <ac:grpSpMkLst>
            <pc:docMk/>
            <pc:sldMk cId="2500557485" sldId="321"/>
            <ac:grpSpMk id="9" creationId="{5CD15F5D-8B2B-194E-5454-3B3C5A66B99E}"/>
          </ac:grpSpMkLst>
        </pc:grpChg>
        <pc:grpChg chg="del">
          <ac:chgData name="Rifaat Shekh-Yusef" userId="01aaf86a-7a18-4ca7-abf5-2ea6ebd874f0" providerId="ADAL" clId="{3EC05A94-6539-DA45-B786-B4C7FFC0E188}" dt="2023-06-15T19:34:48.008" v="31" actId="478"/>
          <ac:grpSpMkLst>
            <pc:docMk/>
            <pc:sldMk cId="2500557485" sldId="321"/>
            <ac:grpSpMk id="14" creationId="{8C00F8C4-FC25-A999-EEAE-B345B09349AC}"/>
          </ac:grpSpMkLst>
        </pc:grpChg>
        <pc:grpChg chg="del">
          <ac:chgData name="Rifaat Shekh-Yusef" userId="01aaf86a-7a18-4ca7-abf5-2ea6ebd874f0" providerId="ADAL" clId="{3EC05A94-6539-DA45-B786-B4C7FFC0E188}" dt="2023-06-15T19:34:44.985" v="29" actId="478"/>
          <ac:grpSpMkLst>
            <pc:docMk/>
            <pc:sldMk cId="2500557485" sldId="321"/>
            <ac:grpSpMk id="15" creationId="{287F1064-3DAE-22F2-D712-60D6B0AC9D63}"/>
          </ac:grpSpMkLst>
        </pc:grpChg>
        <pc:grpChg chg="del">
          <ac:chgData name="Rifaat Shekh-Yusef" userId="01aaf86a-7a18-4ca7-abf5-2ea6ebd874f0" providerId="ADAL" clId="{3EC05A94-6539-DA45-B786-B4C7FFC0E188}" dt="2023-06-15T19:34:46.521" v="30" actId="478"/>
          <ac:grpSpMkLst>
            <pc:docMk/>
            <pc:sldMk cId="2500557485" sldId="321"/>
            <ac:grpSpMk id="26" creationId="{91F6F080-E0E8-EB3A-3D5E-3F9AEF1F73E4}"/>
          </ac:grpSpMkLst>
        </pc:grpChg>
        <pc:cxnChg chg="mod">
          <ac:chgData name="Rifaat Shekh-Yusef" userId="01aaf86a-7a18-4ca7-abf5-2ea6ebd874f0" providerId="ADAL" clId="{3EC05A94-6539-DA45-B786-B4C7FFC0E188}" dt="2023-06-15T19:34:48.008" v="31" actId="478"/>
          <ac:cxnSpMkLst>
            <pc:docMk/>
            <pc:sldMk cId="2500557485" sldId="321"/>
            <ac:cxnSpMk id="13" creationId="{8E2B04D1-90AB-DC07-4E1D-5BD3D27AB66B}"/>
          </ac:cxnSpMkLst>
        </pc:cxnChg>
        <pc:cxnChg chg="mod">
          <ac:chgData name="Rifaat Shekh-Yusef" userId="01aaf86a-7a18-4ca7-abf5-2ea6ebd874f0" providerId="ADAL" clId="{3EC05A94-6539-DA45-B786-B4C7FFC0E188}" dt="2023-06-15T19:34:44.985" v="29" actId="478"/>
          <ac:cxnSpMkLst>
            <pc:docMk/>
            <pc:sldMk cId="2500557485" sldId="321"/>
            <ac:cxnSpMk id="16" creationId="{4AC47F18-D801-E90B-4BA6-06C3DA200C99}"/>
          </ac:cxnSpMkLst>
        </pc:cxnChg>
      </pc:sldChg>
    </pc:docChg>
  </pc:docChgLst>
  <pc:docChgLst>
    <pc:chgData name="Rifaat Shekh-Yusef" userId="01aaf86a-7a18-4ca7-abf5-2ea6ebd874f0" providerId="ADAL" clId="{F1F590ED-B183-D94D-A50F-2D6F86194B76}"/>
    <pc:docChg chg="undo custSel addSld modSld">
      <pc:chgData name="Rifaat Shekh-Yusef" userId="01aaf86a-7a18-4ca7-abf5-2ea6ebd874f0" providerId="ADAL" clId="{F1F590ED-B183-D94D-A50F-2D6F86194B76}" dt="2024-01-08T16:46:50.399" v="1174" actId="478"/>
      <pc:docMkLst>
        <pc:docMk/>
      </pc:docMkLst>
      <pc:sldChg chg="addSp delSp modSp mod modClrScheme chgLayout">
        <pc:chgData name="Rifaat Shekh-Yusef" userId="01aaf86a-7a18-4ca7-abf5-2ea6ebd874f0" providerId="ADAL" clId="{F1F590ED-B183-D94D-A50F-2D6F86194B76}" dt="2024-01-03T19:23:26.686" v="9" actId="20577"/>
        <pc:sldMkLst>
          <pc:docMk/>
          <pc:sldMk cId="830493600" sldId="278"/>
        </pc:sldMkLst>
        <pc:spChg chg="mod ord">
          <ac:chgData name="Rifaat Shekh-Yusef" userId="01aaf86a-7a18-4ca7-abf5-2ea6ebd874f0" providerId="ADAL" clId="{F1F590ED-B183-D94D-A50F-2D6F86194B76}" dt="2024-01-03T19:23:10.840" v="7" actId="700"/>
          <ac:spMkLst>
            <pc:docMk/>
            <pc:sldMk cId="830493600" sldId="278"/>
            <ac:spMk id="2" creationId="{00000000-0000-0000-0000-000000000000}"/>
          </ac:spMkLst>
        </pc:spChg>
        <pc:spChg chg="mod ord">
          <ac:chgData name="Rifaat Shekh-Yusef" userId="01aaf86a-7a18-4ca7-abf5-2ea6ebd874f0" providerId="ADAL" clId="{F1F590ED-B183-D94D-A50F-2D6F86194B76}" dt="2024-01-03T19:23:26.686" v="9" actId="20577"/>
          <ac:spMkLst>
            <pc:docMk/>
            <pc:sldMk cId="830493600" sldId="278"/>
            <ac:spMk id="3" creationId="{00000000-0000-0000-0000-000000000000}"/>
          </ac:spMkLst>
        </pc:spChg>
        <pc:spChg chg="add del mod ord">
          <ac:chgData name="Rifaat Shekh-Yusef" userId="01aaf86a-7a18-4ca7-abf5-2ea6ebd874f0" providerId="ADAL" clId="{F1F590ED-B183-D94D-A50F-2D6F86194B76}" dt="2024-01-03T19:22:34.667" v="1" actId="478"/>
          <ac:spMkLst>
            <pc:docMk/>
            <pc:sldMk cId="830493600" sldId="278"/>
            <ac:spMk id="4" creationId="{342032A9-28B3-CEA0-225A-03EA07DB9596}"/>
          </ac:spMkLst>
        </pc:spChg>
        <pc:spChg chg="add del mod ord">
          <ac:chgData name="Rifaat Shekh-Yusef" userId="01aaf86a-7a18-4ca7-abf5-2ea6ebd874f0" providerId="ADAL" clId="{F1F590ED-B183-D94D-A50F-2D6F86194B76}" dt="2024-01-03T19:22:38.288" v="2" actId="478"/>
          <ac:spMkLst>
            <pc:docMk/>
            <pc:sldMk cId="830493600" sldId="278"/>
            <ac:spMk id="5" creationId="{ED00C7E2-BB38-EA6D-1C25-CDAE53542C1E}"/>
          </ac:spMkLst>
        </pc:spChg>
        <pc:spChg chg="add del mod ord">
          <ac:chgData name="Rifaat Shekh-Yusef" userId="01aaf86a-7a18-4ca7-abf5-2ea6ebd874f0" providerId="ADAL" clId="{F1F590ED-B183-D94D-A50F-2D6F86194B76}" dt="2024-01-03T19:22:52.530" v="4" actId="478"/>
          <ac:spMkLst>
            <pc:docMk/>
            <pc:sldMk cId="830493600" sldId="278"/>
            <ac:spMk id="6" creationId="{6ACFFF7B-8E8F-34EE-C546-557D2F9AF1F6}"/>
          </ac:spMkLst>
        </pc:spChg>
        <pc:spChg chg="add del mod ord">
          <ac:chgData name="Rifaat Shekh-Yusef" userId="01aaf86a-7a18-4ca7-abf5-2ea6ebd874f0" providerId="ADAL" clId="{F1F590ED-B183-D94D-A50F-2D6F86194B76}" dt="2024-01-03T19:23:02.824" v="6" actId="700"/>
          <ac:spMkLst>
            <pc:docMk/>
            <pc:sldMk cId="830493600" sldId="278"/>
            <ac:spMk id="7" creationId="{90FF95C6-29D1-8A3B-4226-531610805292}"/>
          </ac:spMkLst>
        </pc:spChg>
        <pc:spChg chg="add del mod ord">
          <ac:chgData name="Rifaat Shekh-Yusef" userId="01aaf86a-7a18-4ca7-abf5-2ea6ebd874f0" providerId="ADAL" clId="{F1F590ED-B183-D94D-A50F-2D6F86194B76}" dt="2024-01-03T19:23:02.824" v="6" actId="700"/>
          <ac:spMkLst>
            <pc:docMk/>
            <pc:sldMk cId="830493600" sldId="278"/>
            <ac:spMk id="8" creationId="{B885BB5D-6432-423A-55DE-672D50EE1234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6:10.696" v="22" actId="700"/>
        <pc:sldMkLst>
          <pc:docMk/>
          <pc:sldMk cId="4147561074" sldId="280"/>
        </pc:sldMkLst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4147561074" sldId="280"/>
            <ac:spMk id="2" creationId="{5003034A-C8B2-0005-7B15-6136256E8B19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4147561074" sldId="280"/>
            <ac:spMk id="3" creationId="{74060E90-F6FA-002D-1201-B2724E72A8B8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4147561074" sldId="280"/>
            <ac:spMk id="4" creationId="{4A757D0A-5477-1171-B9F6-CD1B07E55114}"/>
          </ac:spMkLst>
        </pc:spChg>
      </pc:sldChg>
      <pc:sldChg chg="modSp mod modClrScheme modAnim chgLayout">
        <pc:chgData name="Rifaat Shekh-Yusef" userId="01aaf86a-7a18-4ca7-abf5-2ea6ebd874f0" providerId="ADAL" clId="{F1F590ED-B183-D94D-A50F-2D6F86194B76}" dt="2024-01-03T19:26:49.814" v="25" actId="15"/>
        <pc:sldMkLst>
          <pc:docMk/>
          <pc:sldMk cId="3541659649" sldId="314"/>
        </pc:sldMkLst>
        <pc:spChg chg="mod ord">
          <ac:chgData name="Rifaat Shekh-Yusef" userId="01aaf86a-7a18-4ca7-abf5-2ea6ebd874f0" providerId="ADAL" clId="{F1F590ED-B183-D94D-A50F-2D6F86194B76}" dt="2024-01-03T19:23:52.792" v="10" actId="700"/>
          <ac:spMkLst>
            <pc:docMk/>
            <pc:sldMk cId="3541659649" sldId="314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6:49.814" v="25" actId="15"/>
          <ac:spMkLst>
            <pc:docMk/>
            <pc:sldMk cId="3541659649" sldId="314"/>
            <ac:spMk id="3" creationId="{8D59C147-30B9-C27F-F9F6-A40BB19F2963}"/>
          </ac:spMkLst>
        </pc:spChg>
        <pc:spChg chg="mod ord">
          <ac:chgData name="Rifaat Shekh-Yusef" userId="01aaf86a-7a18-4ca7-abf5-2ea6ebd874f0" providerId="ADAL" clId="{F1F590ED-B183-D94D-A50F-2D6F86194B76}" dt="2024-01-03T19:23:52.792" v="10" actId="700"/>
          <ac:spMkLst>
            <pc:docMk/>
            <pc:sldMk cId="3541659649" sldId="314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6:10.696" v="22" actId="700"/>
        <pc:sldMkLst>
          <pc:docMk/>
          <pc:sldMk cId="2863763428" sldId="315"/>
        </pc:sldMkLst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2863763428" sldId="315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2863763428" sldId="315"/>
            <ac:spMk id="3" creationId="{8D59C147-30B9-C27F-F9F6-A40BB19F2963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2863763428" sldId="315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20:23:26.932" v="307" actId="14100"/>
        <pc:sldMkLst>
          <pc:docMk/>
          <pc:sldMk cId="1164176188" sldId="316"/>
        </pc:sldMkLst>
        <pc:spChg chg="mod ord">
          <ac:chgData name="Rifaat Shekh-Yusef" userId="01aaf86a-7a18-4ca7-abf5-2ea6ebd874f0" providerId="ADAL" clId="{F1F590ED-B183-D94D-A50F-2D6F86194B76}" dt="2024-01-03T20:23:26.932" v="307" actId="14100"/>
          <ac:spMkLst>
            <pc:docMk/>
            <pc:sldMk cId="1164176188" sldId="316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20:23:26.932" v="307" actId="14100"/>
          <ac:spMkLst>
            <pc:docMk/>
            <pc:sldMk cId="1164176188" sldId="316"/>
            <ac:spMk id="4" creationId="{F27B1B94-161D-A81D-7A24-6468BC4158D1}"/>
          </ac:spMkLst>
        </pc:spChg>
        <pc:grpChg chg="mod">
          <ac:chgData name="Rifaat Shekh-Yusef" userId="01aaf86a-7a18-4ca7-abf5-2ea6ebd874f0" providerId="ADAL" clId="{F1F590ED-B183-D94D-A50F-2D6F86194B76}" dt="2024-01-03T20:23:26.932" v="307" actId="14100"/>
          <ac:grpSpMkLst>
            <pc:docMk/>
            <pc:sldMk cId="1164176188" sldId="316"/>
            <ac:grpSpMk id="28" creationId="{D4226E8C-DE0D-8841-2005-3533B7AD0382}"/>
          </ac:grpSpMkLst>
        </pc:grpChg>
        <pc:grpChg chg="mod">
          <ac:chgData name="Rifaat Shekh-Yusef" userId="01aaf86a-7a18-4ca7-abf5-2ea6ebd874f0" providerId="ADAL" clId="{F1F590ED-B183-D94D-A50F-2D6F86194B76}" dt="2024-01-03T20:23:26.932" v="307" actId="14100"/>
          <ac:grpSpMkLst>
            <pc:docMk/>
            <pc:sldMk cId="1164176188" sldId="316"/>
            <ac:grpSpMk id="29" creationId="{6CDD8F8F-D005-F9DF-089C-B5DBE9A56A72}"/>
          </ac:grpSpMkLst>
        </pc:grpChg>
        <pc:grpChg chg="mod">
          <ac:chgData name="Rifaat Shekh-Yusef" userId="01aaf86a-7a18-4ca7-abf5-2ea6ebd874f0" providerId="ADAL" clId="{F1F590ED-B183-D94D-A50F-2D6F86194B76}" dt="2024-01-03T20:23:26.932" v="307" actId="14100"/>
          <ac:grpSpMkLst>
            <pc:docMk/>
            <pc:sldMk cId="1164176188" sldId="316"/>
            <ac:grpSpMk id="30" creationId="{546FF295-EAC4-6EE6-2FEB-EF0EAE70D104}"/>
          </ac:grpSpMkLst>
        </pc:grpChg>
        <pc:grpChg chg="mod">
          <ac:chgData name="Rifaat Shekh-Yusef" userId="01aaf86a-7a18-4ca7-abf5-2ea6ebd874f0" providerId="ADAL" clId="{F1F590ED-B183-D94D-A50F-2D6F86194B76}" dt="2024-01-03T20:23:26.932" v="307" actId="14100"/>
          <ac:grpSpMkLst>
            <pc:docMk/>
            <pc:sldMk cId="1164176188" sldId="316"/>
            <ac:grpSpMk id="31" creationId="{C9957264-97F7-B18D-E998-17D1C170FD63}"/>
          </ac:grpSpMkLst>
        </pc:grpChg>
        <pc:picChg chg="mod">
          <ac:chgData name="Rifaat Shekh-Yusef" userId="01aaf86a-7a18-4ca7-abf5-2ea6ebd874f0" providerId="ADAL" clId="{F1F590ED-B183-D94D-A50F-2D6F86194B76}" dt="2024-01-03T20:23:26.932" v="307" actId="14100"/>
          <ac:picMkLst>
            <pc:docMk/>
            <pc:sldMk cId="1164176188" sldId="316"/>
            <ac:picMk id="8" creationId="{12204236-17A1-2A1E-9EAD-34B758C67DF1}"/>
          </ac:picMkLst>
        </pc:picChg>
        <pc:picChg chg="mod">
          <ac:chgData name="Rifaat Shekh-Yusef" userId="01aaf86a-7a18-4ca7-abf5-2ea6ebd874f0" providerId="ADAL" clId="{F1F590ED-B183-D94D-A50F-2D6F86194B76}" dt="2024-01-03T20:23:26.932" v="307" actId="14100"/>
          <ac:picMkLst>
            <pc:docMk/>
            <pc:sldMk cId="1164176188" sldId="316"/>
            <ac:picMk id="10" creationId="{CBD95DC9-7C8E-26EC-6BE8-00D96BB89FFD}"/>
          </ac:picMkLst>
        </pc:picChg>
        <pc:picChg chg="mod">
          <ac:chgData name="Rifaat Shekh-Yusef" userId="01aaf86a-7a18-4ca7-abf5-2ea6ebd874f0" providerId="ADAL" clId="{F1F590ED-B183-D94D-A50F-2D6F86194B76}" dt="2024-01-03T20:23:26.932" v="307" actId="14100"/>
          <ac:picMkLst>
            <pc:docMk/>
            <pc:sldMk cId="1164176188" sldId="316"/>
            <ac:picMk id="14" creationId="{702AB3F7-38DF-3841-7EEC-1A2A1F37CAF1}"/>
          </ac:picMkLst>
        </pc:picChg>
      </pc:sldChg>
      <pc:sldChg chg="modSp mod modClrScheme chgLayout">
        <pc:chgData name="Rifaat Shekh-Yusef" userId="01aaf86a-7a18-4ca7-abf5-2ea6ebd874f0" providerId="ADAL" clId="{F1F590ED-B183-D94D-A50F-2D6F86194B76}" dt="2024-01-03T19:25:46.275" v="21" actId="700"/>
        <pc:sldMkLst>
          <pc:docMk/>
          <pc:sldMk cId="3463815953" sldId="318"/>
        </pc:sldMkLst>
        <pc:spChg chg="mod ord">
          <ac:chgData name="Rifaat Shekh-Yusef" userId="01aaf86a-7a18-4ca7-abf5-2ea6ebd874f0" providerId="ADAL" clId="{F1F590ED-B183-D94D-A50F-2D6F86194B76}" dt="2024-01-03T19:25:46.275" v="21" actId="700"/>
          <ac:spMkLst>
            <pc:docMk/>
            <pc:sldMk cId="3463815953" sldId="318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5:46.275" v="21" actId="700"/>
          <ac:spMkLst>
            <pc:docMk/>
            <pc:sldMk cId="3463815953" sldId="318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5:33.526" v="20" actId="700"/>
        <pc:sldMkLst>
          <pc:docMk/>
          <pc:sldMk cId="2414054268" sldId="319"/>
        </pc:sldMkLst>
        <pc:spChg chg="mod ord">
          <ac:chgData name="Rifaat Shekh-Yusef" userId="01aaf86a-7a18-4ca7-abf5-2ea6ebd874f0" providerId="ADAL" clId="{F1F590ED-B183-D94D-A50F-2D6F86194B76}" dt="2024-01-03T19:25:33.526" v="20" actId="700"/>
          <ac:spMkLst>
            <pc:docMk/>
            <pc:sldMk cId="2414054268" sldId="319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5:33.526" v="20" actId="700"/>
          <ac:spMkLst>
            <pc:docMk/>
            <pc:sldMk cId="2414054268" sldId="319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6:10.696" v="22" actId="700"/>
        <pc:sldMkLst>
          <pc:docMk/>
          <pc:sldMk cId="3763292062" sldId="320"/>
        </pc:sldMkLst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3763292062" sldId="320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3763292062" sldId="320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6:10.696" v="22" actId="700"/>
        <pc:sldMkLst>
          <pc:docMk/>
          <pc:sldMk cId="2500557485" sldId="321"/>
        </pc:sldMkLst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2500557485" sldId="321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2500557485" sldId="321"/>
            <ac:spMk id="4" creationId="{F27B1B94-161D-A81D-7A24-6468BC4158D1}"/>
          </ac:spMkLst>
        </pc:spChg>
      </pc:sldChg>
      <pc:sldChg chg="modSp mod modClrScheme chgLayout">
        <pc:chgData name="Rifaat Shekh-Yusef" userId="01aaf86a-7a18-4ca7-abf5-2ea6ebd874f0" providerId="ADAL" clId="{F1F590ED-B183-D94D-A50F-2D6F86194B76}" dt="2024-01-03T19:26:10.696" v="22" actId="700"/>
        <pc:sldMkLst>
          <pc:docMk/>
          <pc:sldMk cId="1949331715" sldId="322"/>
        </pc:sldMkLst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1949331715" sldId="322"/>
            <ac:spMk id="2" creationId="{DB40B50D-9BBF-75EF-84D9-0084A77FC59A}"/>
          </ac:spMkLst>
        </pc:spChg>
        <pc:spChg chg="mod ord">
          <ac:chgData name="Rifaat Shekh-Yusef" userId="01aaf86a-7a18-4ca7-abf5-2ea6ebd874f0" providerId="ADAL" clId="{F1F590ED-B183-D94D-A50F-2D6F86194B76}" dt="2024-01-03T19:26:10.696" v="22" actId="700"/>
          <ac:spMkLst>
            <pc:docMk/>
            <pc:sldMk cId="1949331715" sldId="322"/>
            <ac:spMk id="4" creationId="{F27B1B94-161D-A81D-7A24-6468BC4158D1}"/>
          </ac:spMkLst>
        </pc:spChg>
      </pc:sldChg>
      <pc:sldChg chg="addSp delSp modSp mod modClrScheme chgLayout">
        <pc:chgData name="Rifaat Shekh-Yusef" userId="01aaf86a-7a18-4ca7-abf5-2ea6ebd874f0" providerId="ADAL" clId="{F1F590ED-B183-D94D-A50F-2D6F86194B76}" dt="2024-01-03T20:22:44.602" v="305" actId="14100"/>
        <pc:sldMkLst>
          <pc:docMk/>
          <pc:sldMk cId="1870881268" sldId="323"/>
        </pc:sldMkLst>
        <pc:spChg chg="mod ord">
          <ac:chgData name="Rifaat Shekh-Yusef" userId="01aaf86a-7a18-4ca7-abf5-2ea6ebd874f0" providerId="ADAL" clId="{F1F590ED-B183-D94D-A50F-2D6F86194B76}" dt="2024-01-03T19:26:25.851" v="23" actId="700"/>
          <ac:spMkLst>
            <pc:docMk/>
            <pc:sldMk cId="1870881268" sldId="323"/>
            <ac:spMk id="2" creationId="{A93D0B38-93C9-18A0-7B23-589206E9FA7F}"/>
          </ac:spMkLst>
        </pc:spChg>
        <pc:spChg chg="mod ord">
          <ac:chgData name="Rifaat Shekh-Yusef" userId="01aaf86a-7a18-4ca7-abf5-2ea6ebd874f0" providerId="ADAL" clId="{F1F590ED-B183-D94D-A50F-2D6F86194B76}" dt="2024-01-03T19:26:25.851" v="23" actId="700"/>
          <ac:spMkLst>
            <pc:docMk/>
            <pc:sldMk cId="1870881268" sldId="323"/>
            <ac:spMk id="4" creationId="{2B531798-9EE2-D8CF-23ED-59F666B3D7EF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9" creationId="{53E23A76-3CD7-C6C7-2DE6-53860D3BC497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11" creationId="{FDC68F7C-21B3-F5E6-E35D-DDD1F81441F1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17" creationId="{26F4EF1F-1F2C-7D2B-6576-8F81D9019009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18" creationId="{E55EA729-D776-1AF3-EE32-2E251C66F7B4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24" creationId="{90F04B04-A45F-B789-8AE9-B7F46F328FE3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26" creationId="{6A4708D4-A039-8E2E-13E3-5EEA83839680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28" creationId="{C0986049-3943-CC00-14BF-34A06CC2DDFD}"/>
          </ac:spMkLst>
        </pc:spChg>
        <pc:spChg chg="add 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30" creationId="{F143A245-FC03-FC0E-EE8B-91C273102830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33" creationId="{59EA1A58-375E-C982-8D3D-5C3F61D4AB7A}"/>
          </ac:spMkLst>
        </pc:spChg>
        <pc:spChg chg="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35" creationId="{3E4E96B6-C39F-A7C1-C099-1A7AAEAB6A03}"/>
          </ac:spMkLst>
        </pc:spChg>
        <pc:spChg chg="add mod">
          <ac:chgData name="Rifaat Shekh-Yusef" userId="01aaf86a-7a18-4ca7-abf5-2ea6ebd874f0" providerId="ADAL" clId="{F1F590ED-B183-D94D-A50F-2D6F86194B76}" dt="2024-01-03T19:27:43.729" v="26"/>
          <ac:spMkLst>
            <pc:docMk/>
            <pc:sldMk cId="1870881268" sldId="323"/>
            <ac:spMk id="42" creationId="{8979A251-EAB1-4A88-BEEC-8CE3D0CC754E}"/>
          </ac:spMkLst>
        </pc:spChg>
        <pc:spChg chg="del mod">
          <ac:chgData name="Rifaat Shekh-Yusef" userId="01aaf86a-7a18-4ca7-abf5-2ea6ebd874f0" providerId="ADAL" clId="{F1F590ED-B183-D94D-A50F-2D6F86194B76}" dt="2024-01-03T19:28:07.426" v="28" actId="478"/>
          <ac:spMkLst>
            <pc:docMk/>
            <pc:sldMk cId="1870881268" sldId="323"/>
            <ac:spMk id="45" creationId="{BE3E7619-BF85-224E-0F34-C16E25977CD4}"/>
          </ac:spMkLst>
        </pc:spChg>
        <pc:spChg chg="del mod">
          <ac:chgData name="Rifaat Shekh-Yusef" userId="01aaf86a-7a18-4ca7-abf5-2ea6ebd874f0" providerId="ADAL" clId="{F1F590ED-B183-D94D-A50F-2D6F86194B76}" dt="2024-01-03T19:28:13.544" v="31" actId="478"/>
          <ac:spMkLst>
            <pc:docMk/>
            <pc:sldMk cId="1870881268" sldId="323"/>
            <ac:spMk id="46" creationId="{22250DD0-8E05-11D5-0A2D-5F142D5D80F0}"/>
          </ac:spMkLst>
        </pc:spChg>
        <pc:spChg chg="mod">
          <ac:chgData name="Rifaat Shekh-Yusef" userId="01aaf86a-7a18-4ca7-abf5-2ea6ebd874f0" providerId="ADAL" clId="{F1F590ED-B183-D94D-A50F-2D6F86194B76}" dt="2024-01-03T19:34:49.303" v="201" actId="404"/>
          <ac:spMkLst>
            <pc:docMk/>
            <pc:sldMk cId="1870881268" sldId="323"/>
            <ac:spMk id="52" creationId="{34DC46E0-ECA9-31DD-87A5-550588182C37}"/>
          </ac:spMkLst>
        </pc:spChg>
        <pc:spChg chg="mod">
          <ac:chgData name="Rifaat Shekh-Yusef" userId="01aaf86a-7a18-4ca7-abf5-2ea6ebd874f0" providerId="ADAL" clId="{F1F590ED-B183-D94D-A50F-2D6F86194B76}" dt="2024-01-03T19:35:06.396" v="209" actId="404"/>
          <ac:spMkLst>
            <pc:docMk/>
            <pc:sldMk cId="1870881268" sldId="323"/>
            <ac:spMk id="54" creationId="{99668395-4EAA-D427-ABFF-EDB808BAB89B}"/>
          </ac:spMkLst>
        </pc:spChg>
        <pc:spChg chg="mod">
          <ac:chgData name="Rifaat Shekh-Yusef" userId="01aaf86a-7a18-4ca7-abf5-2ea6ebd874f0" providerId="ADAL" clId="{F1F590ED-B183-D94D-A50F-2D6F86194B76}" dt="2024-01-03T19:34:54.712" v="205" actId="404"/>
          <ac:spMkLst>
            <pc:docMk/>
            <pc:sldMk cId="1870881268" sldId="323"/>
            <ac:spMk id="56" creationId="{55C78BD3-5EFE-B850-865F-A40334B5A17C}"/>
          </ac:spMkLst>
        </pc:spChg>
        <pc:spChg chg="add mod">
          <ac:chgData name="Rifaat Shekh-Yusef" userId="01aaf86a-7a18-4ca7-abf5-2ea6ebd874f0" providerId="ADAL" clId="{F1F590ED-B183-D94D-A50F-2D6F86194B76}" dt="2024-01-03T19:34:41.904" v="197" actId="167"/>
          <ac:spMkLst>
            <pc:docMk/>
            <pc:sldMk cId="1870881268" sldId="323"/>
            <ac:spMk id="57" creationId="{6F1F98E8-1F80-7733-EB64-E272E1DD517F}"/>
          </ac:spMkLst>
        </pc:spChg>
        <pc:spChg chg="add mod">
          <ac:chgData name="Rifaat Shekh-Yusef" userId="01aaf86a-7a18-4ca7-abf5-2ea6ebd874f0" providerId="ADAL" clId="{F1F590ED-B183-D94D-A50F-2D6F86194B76}" dt="2024-01-03T19:31:31.786" v="175" actId="167"/>
          <ac:spMkLst>
            <pc:docMk/>
            <pc:sldMk cId="1870881268" sldId="323"/>
            <ac:spMk id="58" creationId="{63150495-968C-C0D4-D913-130E80772C2A}"/>
          </ac:spMkLst>
        </pc:spChg>
        <pc:spChg chg="del mod topLvl">
          <ac:chgData name="Rifaat Shekh-Yusef" userId="01aaf86a-7a18-4ca7-abf5-2ea6ebd874f0" providerId="ADAL" clId="{F1F590ED-B183-D94D-A50F-2D6F86194B76}" dt="2024-01-03T19:32:52.702" v="185" actId="478"/>
          <ac:spMkLst>
            <pc:docMk/>
            <pc:sldMk cId="1870881268" sldId="323"/>
            <ac:spMk id="63" creationId="{5588C5E7-B67F-611E-FB03-4588841252CB}"/>
          </ac:spMkLst>
        </pc:spChg>
        <pc:spChg chg="del mod topLvl">
          <ac:chgData name="Rifaat Shekh-Yusef" userId="01aaf86a-7a18-4ca7-abf5-2ea6ebd874f0" providerId="ADAL" clId="{F1F590ED-B183-D94D-A50F-2D6F86194B76}" dt="2024-01-03T19:32:58.447" v="186" actId="478"/>
          <ac:spMkLst>
            <pc:docMk/>
            <pc:sldMk cId="1870881268" sldId="323"/>
            <ac:spMk id="65" creationId="{1E46C3DD-A83A-DFC1-EC15-8A04F994950D}"/>
          </ac:spMkLst>
        </pc:spChg>
        <pc:spChg chg="mod">
          <ac:chgData name="Rifaat Shekh-Yusef" userId="01aaf86a-7a18-4ca7-abf5-2ea6ebd874f0" providerId="ADAL" clId="{F1F590ED-B183-D94D-A50F-2D6F86194B76}" dt="2024-01-03T19:39:14.051" v="246" actId="404"/>
          <ac:spMkLst>
            <pc:docMk/>
            <pc:sldMk cId="1870881268" sldId="323"/>
            <ac:spMk id="72" creationId="{34CF703F-2F6C-0E05-D1B8-DED7F605A86C}"/>
          </ac:spMkLst>
        </pc:spChg>
        <pc:spChg chg="del mod">
          <ac:chgData name="Rifaat Shekh-Yusef" userId="01aaf86a-7a18-4ca7-abf5-2ea6ebd874f0" providerId="ADAL" clId="{F1F590ED-B183-D94D-A50F-2D6F86194B76}" dt="2024-01-03T19:35:21.151" v="211" actId="478"/>
          <ac:spMkLst>
            <pc:docMk/>
            <pc:sldMk cId="1870881268" sldId="323"/>
            <ac:spMk id="74" creationId="{4354D335-BE6A-2B46-393C-181F73F829CD}"/>
          </ac:spMkLst>
        </pc:spChg>
        <pc:spChg chg="add mod">
          <ac:chgData name="Rifaat Shekh-Yusef" userId="01aaf86a-7a18-4ca7-abf5-2ea6ebd874f0" providerId="ADAL" clId="{F1F590ED-B183-D94D-A50F-2D6F86194B76}" dt="2024-01-03T20:21:00.479" v="269" actId="1076"/>
          <ac:spMkLst>
            <pc:docMk/>
            <pc:sldMk cId="1870881268" sldId="323"/>
            <ac:spMk id="109" creationId="{8D12A53D-BF17-D6E4-FAD9-7E8033A6CAC1}"/>
          </ac:spMkLst>
        </pc:spChg>
        <pc:spChg chg="add mod">
          <ac:chgData name="Rifaat Shekh-Yusef" userId="01aaf86a-7a18-4ca7-abf5-2ea6ebd874f0" providerId="ADAL" clId="{F1F590ED-B183-D94D-A50F-2D6F86194B76}" dt="2024-01-03T20:21:35.831" v="283" actId="1076"/>
          <ac:spMkLst>
            <pc:docMk/>
            <pc:sldMk cId="1870881268" sldId="323"/>
            <ac:spMk id="111" creationId="{A045EF5D-9163-CF14-6940-40499A143680}"/>
          </ac:spMkLst>
        </pc:spChg>
        <pc:spChg chg="add mod">
          <ac:chgData name="Rifaat Shekh-Yusef" userId="01aaf86a-7a18-4ca7-abf5-2ea6ebd874f0" providerId="ADAL" clId="{F1F590ED-B183-D94D-A50F-2D6F86194B76}" dt="2024-01-03T20:22:21.550" v="301" actId="1076"/>
          <ac:spMkLst>
            <pc:docMk/>
            <pc:sldMk cId="1870881268" sldId="323"/>
            <ac:spMk id="113" creationId="{B1F56A3D-0C9D-07B4-8DE6-6B9D7F7695D9}"/>
          </ac:spMkLst>
        </pc:spChg>
        <pc:grpChg chg="add 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3" creationId="{8D1BCEA9-09F0-35AA-89E7-8BC0A4E88E6A}"/>
          </ac:grpSpMkLst>
        </pc:grpChg>
        <pc:grpChg chg="add 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7" creationId="{F0BD3CA8-C5BA-4845-7B20-374902E9DD18}"/>
          </ac:grpSpMkLst>
        </pc:grpChg>
        <pc:grpChg chg="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8" creationId="{F5F286C0-DA80-FA54-5B06-90EC6A1D3C8D}"/>
          </ac:grpSpMkLst>
        </pc:grpChg>
        <pc:grpChg chg="add 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16" creationId="{12D7DD88-DF90-B494-86D3-3BFF17B0F6D7}"/>
          </ac:grpSpMkLst>
        </pc:grpChg>
        <pc:grpChg chg="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19" creationId="{9B34FFFD-7BA0-4D18-8CAC-6456BC12B39F}"/>
          </ac:grpSpMkLst>
        </pc:grpChg>
        <pc:grpChg chg="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20" creationId="{26DB0E58-9FEF-4D4B-063E-3243BA6F0072}"/>
          </ac:grpSpMkLst>
        </pc:grpChg>
        <pc:grpChg chg="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21" creationId="{99D8F727-CD6E-19C6-6F74-D6BADC7CA205}"/>
          </ac:grpSpMkLst>
        </pc:grpChg>
        <pc:grpChg chg="add 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31" creationId="{01A65384-D612-EAC9-C242-9E557A078ACD}"/>
          </ac:grpSpMkLst>
        </pc:grpChg>
        <pc:grpChg chg="mod">
          <ac:chgData name="Rifaat Shekh-Yusef" userId="01aaf86a-7a18-4ca7-abf5-2ea6ebd874f0" providerId="ADAL" clId="{F1F590ED-B183-D94D-A50F-2D6F86194B76}" dt="2024-01-03T19:27:43.729" v="26"/>
          <ac:grpSpMkLst>
            <pc:docMk/>
            <pc:sldMk cId="1870881268" sldId="323"/>
            <ac:grpSpMk id="32" creationId="{856B470D-E8CA-529E-4745-B4A99CA5C412}"/>
          </ac:grpSpMkLst>
        </pc:grpChg>
        <pc:grpChg chg="add del mod">
          <ac:chgData name="Rifaat Shekh-Yusef" userId="01aaf86a-7a18-4ca7-abf5-2ea6ebd874f0" providerId="ADAL" clId="{F1F590ED-B183-D94D-A50F-2D6F86194B76}" dt="2024-01-03T19:29:07.675" v="39" actId="165"/>
          <ac:grpSpMkLst>
            <pc:docMk/>
            <pc:sldMk cId="1870881268" sldId="323"/>
            <ac:grpSpMk id="44" creationId="{75299F7C-C301-6EDC-B3F2-61868A67A5E5}"/>
          </ac:grpSpMkLst>
        </pc:grpChg>
        <pc:grpChg chg="mod topLvl">
          <ac:chgData name="Rifaat Shekh-Yusef" userId="01aaf86a-7a18-4ca7-abf5-2ea6ebd874f0" providerId="ADAL" clId="{F1F590ED-B183-D94D-A50F-2D6F86194B76}" dt="2024-01-03T19:29:07.675" v="39" actId="165"/>
          <ac:grpSpMkLst>
            <pc:docMk/>
            <pc:sldMk cId="1870881268" sldId="323"/>
            <ac:grpSpMk id="47" creationId="{D1816EAF-CFED-5406-988A-ED7764867713}"/>
          </ac:grpSpMkLst>
        </pc:grpChg>
        <pc:grpChg chg="mod topLvl">
          <ac:chgData name="Rifaat Shekh-Yusef" userId="01aaf86a-7a18-4ca7-abf5-2ea6ebd874f0" providerId="ADAL" clId="{F1F590ED-B183-D94D-A50F-2D6F86194B76}" dt="2024-01-03T19:29:07.675" v="39" actId="165"/>
          <ac:grpSpMkLst>
            <pc:docMk/>
            <pc:sldMk cId="1870881268" sldId="323"/>
            <ac:grpSpMk id="48" creationId="{D0D90B50-959B-68FD-A40A-BEFC95154A59}"/>
          </ac:grpSpMkLst>
        </pc:grpChg>
        <pc:grpChg chg="mod topLvl">
          <ac:chgData name="Rifaat Shekh-Yusef" userId="01aaf86a-7a18-4ca7-abf5-2ea6ebd874f0" providerId="ADAL" clId="{F1F590ED-B183-D94D-A50F-2D6F86194B76}" dt="2024-01-03T19:29:07.675" v="39" actId="165"/>
          <ac:grpSpMkLst>
            <pc:docMk/>
            <pc:sldMk cId="1870881268" sldId="323"/>
            <ac:grpSpMk id="49" creationId="{470E092A-99DE-ECD1-81FE-BBA364828606}"/>
          </ac:grpSpMkLst>
        </pc:grpChg>
        <pc:grpChg chg="add mod">
          <ac:chgData name="Rifaat Shekh-Yusef" userId="01aaf86a-7a18-4ca7-abf5-2ea6ebd874f0" providerId="ADAL" clId="{F1F590ED-B183-D94D-A50F-2D6F86194B76}" dt="2024-01-03T19:36:07.314" v="215" actId="1076"/>
          <ac:grpSpMkLst>
            <pc:docMk/>
            <pc:sldMk cId="1870881268" sldId="323"/>
            <ac:grpSpMk id="59" creationId="{6E72AEDA-793E-DFE0-92D2-712858750452}"/>
          </ac:grpSpMkLst>
        </pc:grpChg>
        <pc:grpChg chg="add del mod">
          <ac:chgData name="Rifaat Shekh-Yusef" userId="01aaf86a-7a18-4ca7-abf5-2ea6ebd874f0" providerId="ADAL" clId="{F1F590ED-B183-D94D-A50F-2D6F86194B76}" dt="2024-01-03T19:32:52.702" v="185" actId="478"/>
          <ac:grpSpMkLst>
            <pc:docMk/>
            <pc:sldMk cId="1870881268" sldId="323"/>
            <ac:grpSpMk id="61" creationId="{66BC0755-C02A-3E35-5478-F23AED555538}"/>
          </ac:grpSpMkLst>
        </pc:grpChg>
        <pc:grpChg chg="del mod topLvl">
          <ac:chgData name="Rifaat Shekh-Yusef" userId="01aaf86a-7a18-4ca7-abf5-2ea6ebd874f0" providerId="ADAL" clId="{F1F590ED-B183-D94D-A50F-2D6F86194B76}" dt="2024-01-03T19:32:58.447" v="186" actId="478"/>
          <ac:grpSpMkLst>
            <pc:docMk/>
            <pc:sldMk cId="1870881268" sldId="323"/>
            <ac:grpSpMk id="62" creationId="{2E55F28B-0BA1-1426-5DFF-678D3046BB1B}"/>
          </ac:grpSpMkLst>
        </pc:grpChg>
        <pc:grpChg chg="add mod">
          <ac:chgData name="Rifaat Shekh-Yusef" userId="01aaf86a-7a18-4ca7-abf5-2ea6ebd874f0" providerId="ADAL" clId="{F1F590ED-B183-D94D-A50F-2D6F86194B76}" dt="2024-01-03T19:39:36.400" v="251" actId="1076"/>
          <ac:grpSpMkLst>
            <pc:docMk/>
            <pc:sldMk cId="1870881268" sldId="323"/>
            <ac:grpSpMk id="67" creationId="{8DB18646-837A-B11C-944F-40A768683BC5}"/>
          </ac:grpSpMkLst>
        </pc:grpChg>
        <pc:grpChg chg="add mod">
          <ac:chgData name="Rifaat Shekh-Yusef" userId="01aaf86a-7a18-4ca7-abf5-2ea6ebd874f0" providerId="ADAL" clId="{F1F590ED-B183-D94D-A50F-2D6F86194B76}" dt="2024-01-03T19:36:12.079" v="216" actId="1076"/>
          <ac:grpSpMkLst>
            <pc:docMk/>
            <pc:sldMk cId="1870881268" sldId="323"/>
            <ac:grpSpMk id="70" creationId="{220B2254-EE60-C125-7320-D25240EA2302}"/>
          </ac:grpSpMkLst>
        </pc:grpChg>
        <pc:grpChg chg="del mod">
          <ac:chgData name="Rifaat Shekh-Yusef" userId="01aaf86a-7a18-4ca7-abf5-2ea6ebd874f0" providerId="ADAL" clId="{F1F590ED-B183-D94D-A50F-2D6F86194B76}" dt="2024-01-03T19:35:21.151" v="211" actId="478"/>
          <ac:grpSpMkLst>
            <pc:docMk/>
            <pc:sldMk cId="1870881268" sldId="323"/>
            <ac:grpSpMk id="71" creationId="{649F1184-15BE-2563-D8B5-A2B588BBEBFE}"/>
          </ac:grpSpMkLst>
        </pc:grpChg>
        <pc:grpChg chg="add">
          <ac:chgData name="Rifaat Shekh-Yusef" userId="01aaf86a-7a18-4ca7-abf5-2ea6ebd874f0" providerId="ADAL" clId="{F1F590ED-B183-D94D-A50F-2D6F86194B76}" dt="2024-01-03T19:40:03.035" v="257" actId="164"/>
          <ac:grpSpMkLst>
            <pc:docMk/>
            <pc:sldMk cId="1870881268" sldId="323"/>
            <ac:grpSpMk id="102" creationId="{FC883E3B-E382-1456-4D63-33B7FB36061E}"/>
          </ac:grpSpMkLst>
        </pc:grpChg>
        <pc:grpChg chg="add">
          <ac:chgData name="Rifaat Shekh-Yusef" userId="01aaf86a-7a18-4ca7-abf5-2ea6ebd874f0" providerId="ADAL" clId="{F1F590ED-B183-D94D-A50F-2D6F86194B76}" dt="2024-01-03T20:21:04.713" v="270" actId="164"/>
          <ac:grpSpMkLst>
            <pc:docMk/>
            <pc:sldMk cId="1870881268" sldId="323"/>
            <ac:grpSpMk id="110" creationId="{0B588872-C127-A372-55ED-6F0EE1171E5B}"/>
          </ac:grpSpMkLst>
        </pc:grpChg>
        <pc:grpChg chg="add">
          <ac:chgData name="Rifaat Shekh-Yusef" userId="01aaf86a-7a18-4ca7-abf5-2ea6ebd874f0" providerId="ADAL" clId="{F1F590ED-B183-D94D-A50F-2D6F86194B76}" dt="2024-01-03T20:21:49.483" v="284" actId="164"/>
          <ac:grpSpMkLst>
            <pc:docMk/>
            <pc:sldMk cId="1870881268" sldId="323"/>
            <ac:grpSpMk id="112" creationId="{7776C214-89F4-CA95-D4E3-30FE21C668BF}"/>
          </ac:grpSpMkLst>
        </pc:grpChg>
        <pc:grpChg chg="add">
          <ac:chgData name="Rifaat Shekh-Yusef" userId="01aaf86a-7a18-4ca7-abf5-2ea6ebd874f0" providerId="ADAL" clId="{F1F590ED-B183-D94D-A50F-2D6F86194B76}" dt="2024-01-03T20:22:25.051" v="302" actId="164"/>
          <ac:grpSpMkLst>
            <pc:docMk/>
            <pc:sldMk cId="1870881268" sldId="323"/>
            <ac:grpSpMk id="114" creationId="{685307CE-83BB-8113-DDDC-C5A87D78902C}"/>
          </ac:grpSpMkLst>
        </pc:grp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5" creationId="{D4F83940-FB3F-AB36-4B65-B5DAFD4D6498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6" creationId="{21489241-3669-178E-AE42-F6EC26C7B4DB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10" creationId="{86796ACF-C5D7-35F9-9DD9-00E5953A2A77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23" creationId="{7CF8BAE0-652F-AA0D-DCBD-CFAD09BB8D63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25" creationId="{084A61BE-656D-EF39-6BB3-EA467163CB0A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27" creationId="{59E2D2BF-808F-DFA8-DEB4-82E5854CBA56}"/>
          </ac:picMkLst>
        </pc:picChg>
        <pc:picChg chg="add 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29" creationId="{E8A4F7BD-D3C8-62B4-BBF4-7FCB06AA80CD}"/>
          </ac:picMkLst>
        </pc:picChg>
        <pc:picChg chg="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34" creationId="{B5C19284-E0C0-B4AE-647C-4166DC2F28BB}"/>
          </ac:picMkLst>
        </pc:picChg>
        <pc:picChg chg="add 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36" creationId="{537CCAE1-C420-39B8-5431-90198466C278}"/>
          </ac:picMkLst>
        </pc:picChg>
        <pc:picChg chg="add mod">
          <ac:chgData name="Rifaat Shekh-Yusef" userId="01aaf86a-7a18-4ca7-abf5-2ea6ebd874f0" providerId="ADAL" clId="{F1F590ED-B183-D94D-A50F-2D6F86194B76}" dt="2024-01-03T19:27:43.729" v="26"/>
          <ac:picMkLst>
            <pc:docMk/>
            <pc:sldMk cId="1870881268" sldId="323"/>
            <ac:picMk id="43" creationId="{6E762961-4C1B-AA5E-CF51-217CC81717C1}"/>
          </ac:picMkLst>
        </pc:picChg>
        <pc:picChg chg="mod">
          <ac:chgData name="Rifaat Shekh-Yusef" userId="01aaf86a-7a18-4ca7-abf5-2ea6ebd874f0" providerId="ADAL" clId="{F1F590ED-B183-D94D-A50F-2D6F86194B76}" dt="2024-01-03T19:28:01.050" v="27"/>
          <ac:picMkLst>
            <pc:docMk/>
            <pc:sldMk cId="1870881268" sldId="323"/>
            <ac:picMk id="51" creationId="{F7A05BF8-9BDE-F3E7-0FB0-C15C317211B2}"/>
          </ac:picMkLst>
        </pc:picChg>
        <pc:picChg chg="mod">
          <ac:chgData name="Rifaat Shekh-Yusef" userId="01aaf86a-7a18-4ca7-abf5-2ea6ebd874f0" providerId="ADAL" clId="{F1F590ED-B183-D94D-A50F-2D6F86194B76}" dt="2024-01-03T19:28:01.050" v="27"/>
          <ac:picMkLst>
            <pc:docMk/>
            <pc:sldMk cId="1870881268" sldId="323"/>
            <ac:picMk id="53" creationId="{3FE40FF6-A5F3-0B9E-917C-15940CB86375}"/>
          </ac:picMkLst>
        </pc:picChg>
        <pc:picChg chg="mod">
          <ac:chgData name="Rifaat Shekh-Yusef" userId="01aaf86a-7a18-4ca7-abf5-2ea6ebd874f0" providerId="ADAL" clId="{F1F590ED-B183-D94D-A50F-2D6F86194B76}" dt="2024-01-03T19:28:01.050" v="27"/>
          <ac:picMkLst>
            <pc:docMk/>
            <pc:sldMk cId="1870881268" sldId="323"/>
            <ac:picMk id="55" creationId="{ABAB7047-7C41-CFBC-960E-8FEA9AC792CC}"/>
          </ac:picMkLst>
        </pc:picChg>
        <pc:picChg chg="add mod">
          <ac:chgData name="Rifaat Shekh-Yusef" userId="01aaf86a-7a18-4ca7-abf5-2ea6ebd874f0" providerId="ADAL" clId="{F1F590ED-B183-D94D-A50F-2D6F86194B76}" dt="2024-01-03T19:36:48.047" v="224" actId="1076"/>
          <ac:picMkLst>
            <pc:docMk/>
            <pc:sldMk cId="1870881268" sldId="323"/>
            <ac:picMk id="60" creationId="{ED3F5AA8-743C-53E8-9F53-7FB1DA9F0F2C}"/>
          </ac:picMkLst>
        </pc:picChg>
        <pc:picChg chg="mod topLvl">
          <ac:chgData name="Rifaat Shekh-Yusef" userId="01aaf86a-7a18-4ca7-abf5-2ea6ebd874f0" providerId="ADAL" clId="{F1F590ED-B183-D94D-A50F-2D6F86194B76}" dt="2024-01-03T19:39:00.683" v="242" actId="1076"/>
          <ac:picMkLst>
            <pc:docMk/>
            <pc:sldMk cId="1870881268" sldId="323"/>
            <ac:picMk id="64" creationId="{81A0DADB-6103-6F0D-5A18-D8B3680719FE}"/>
          </ac:picMkLst>
        </pc:picChg>
        <pc:picChg chg="add mod">
          <ac:chgData name="Rifaat Shekh-Yusef" userId="01aaf86a-7a18-4ca7-abf5-2ea6ebd874f0" providerId="ADAL" clId="{F1F590ED-B183-D94D-A50F-2D6F86194B76}" dt="2024-01-03T19:37:35.331" v="229" actId="1076"/>
          <ac:picMkLst>
            <pc:docMk/>
            <pc:sldMk cId="1870881268" sldId="323"/>
            <ac:picMk id="66" creationId="{3CD3430D-65A5-D7BC-668C-EDA4608C3A54}"/>
          </ac:picMkLst>
        </pc:picChg>
        <pc:picChg chg="mod">
          <ac:chgData name="Rifaat Shekh-Yusef" userId="01aaf86a-7a18-4ca7-abf5-2ea6ebd874f0" providerId="ADAL" clId="{F1F590ED-B183-D94D-A50F-2D6F86194B76}" dt="2024-01-03T19:33:40.643" v="192"/>
          <ac:picMkLst>
            <pc:docMk/>
            <pc:sldMk cId="1870881268" sldId="323"/>
            <ac:picMk id="68" creationId="{31CC820F-C869-DEF8-A482-8DF0CFCAC3DA}"/>
          </ac:picMkLst>
        </pc:picChg>
        <pc:picChg chg="mod">
          <ac:chgData name="Rifaat Shekh-Yusef" userId="01aaf86a-7a18-4ca7-abf5-2ea6ebd874f0" providerId="ADAL" clId="{F1F590ED-B183-D94D-A50F-2D6F86194B76}" dt="2024-01-03T19:33:40.643" v="192"/>
          <ac:picMkLst>
            <pc:docMk/>
            <pc:sldMk cId="1870881268" sldId="323"/>
            <ac:picMk id="69" creationId="{6E6AEE65-67B7-41F8-10A1-3B1CF3AB0B0F}"/>
          </ac:picMkLst>
        </pc:picChg>
        <pc:picChg chg="mod">
          <ac:chgData name="Rifaat Shekh-Yusef" userId="01aaf86a-7a18-4ca7-abf5-2ea6ebd874f0" providerId="ADAL" clId="{F1F590ED-B183-D94D-A50F-2D6F86194B76}" dt="2024-01-03T19:33:46.254" v="193"/>
          <ac:picMkLst>
            <pc:docMk/>
            <pc:sldMk cId="1870881268" sldId="323"/>
            <ac:picMk id="73" creationId="{791D04F6-4E5F-6934-F584-77C1EFA44001}"/>
          </ac:picMkLst>
        </pc:picChg>
        <pc:picChg chg="add mod">
          <ac:chgData name="Rifaat Shekh-Yusef" userId="01aaf86a-7a18-4ca7-abf5-2ea6ebd874f0" providerId="ADAL" clId="{F1F590ED-B183-D94D-A50F-2D6F86194B76}" dt="2024-01-03T19:39:57.985" v="256" actId="14100"/>
          <ac:picMkLst>
            <pc:docMk/>
            <pc:sldMk cId="1870881268" sldId="323"/>
            <ac:picMk id="101" creationId="{2A4F97FF-1855-E5BE-92B7-9F86E8AD3DA8}"/>
          </ac:picMkLst>
        </pc:pic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12" creationId="{30FC6AB3-5E2E-3FFE-D1D5-7DF393C38C38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13" creationId="{E3C4868D-CEB8-CB90-A7F0-B50CC1A57D20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14" creationId="{B38001CE-77C5-F2E4-1FDF-1CE8C470F3F2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15" creationId="{3D607800-F01F-370B-5A66-9FDF3A899ED4}"/>
          </ac:cxnSpMkLst>
        </pc:cxnChg>
        <pc:cxnChg chg="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22" creationId="{7A4C1570-ED40-AF0B-0007-E6540B63FA26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37" creationId="{C053C743-620C-967B-89F4-B980982238D2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38" creationId="{A0AB87E3-D151-A0D1-E293-235BB5921D42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39" creationId="{6310C51F-6D02-D785-0BEA-A6C83B096E19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40" creationId="{5CEAEE78-F489-A4EA-1A1B-11D77827DFE8}"/>
          </ac:cxnSpMkLst>
        </pc:cxnChg>
        <pc:cxnChg chg="add mod">
          <ac:chgData name="Rifaat Shekh-Yusef" userId="01aaf86a-7a18-4ca7-abf5-2ea6ebd874f0" providerId="ADAL" clId="{F1F590ED-B183-D94D-A50F-2D6F86194B76}" dt="2024-01-03T19:27:43.729" v="26"/>
          <ac:cxnSpMkLst>
            <pc:docMk/>
            <pc:sldMk cId="1870881268" sldId="323"/>
            <ac:cxnSpMk id="41" creationId="{8C678583-777F-EFED-8847-499A95922DDC}"/>
          </ac:cxnSpMkLst>
        </pc:cxnChg>
        <pc:cxnChg chg="mod topLvl">
          <ac:chgData name="Rifaat Shekh-Yusef" userId="01aaf86a-7a18-4ca7-abf5-2ea6ebd874f0" providerId="ADAL" clId="{F1F590ED-B183-D94D-A50F-2D6F86194B76}" dt="2024-01-03T19:29:07.675" v="39" actId="165"/>
          <ac:cxnSpMkLst>
            <pc:docMk/>
            <pc:sldMk cId="1870881268" sldId="323"/>
            <ac:cxnSpMk id="50" creationId="{8C58DB96-CD3E-43E1-8BB3-CC5FA365A62E}"/>
          </ac:cxnSpMkLst>
        </pc:cxnChg>
        <pc:cxnChg chg="add">
          <ac:chgData name="Rifaat Shekh-Yusef" userId="01aaf86a-7a18-4ca7-abf5-2ea6ebd874f0" providerId="ADAL" clId="{F1F590ED-B183-D94D-A50F-2D6F86194B76}" dt="2024-01-03T19:37:13.836" v="225" actId="11529"/>
          <ac:cxnSpMkLst>
            <pc:docMk/>
            <pc:sldMk cId="1870881268" sldId="323"/>
            <ac:cxnSpMk id="76" creationId="{6C43DEEE-6BCD-B2E8-E1D8-90E41B20E1C8}"/>
          </ac:cxnSpMkLst>
        </pc:cxnChg>
        <pc:cxnChg chg="add mod">
          <ac:chgData name="Rifaat Shekh-Yusef" userId="01aaf86a-7a18-4ca7-abf5-2ea6ebd874f0" providerId="ADAL" clId="{F1F590ED-B183-D94D-A50F-2D6F86194B76}" dt="2024-01-03T19:37:35.331" v="229" actId="1076"/>
          <ac:cxnSpMkLst>
            <pc:docMk/>
            <pc:sldMk cId="1870881268" sldId="323"/>
            <ac:cxnSpMk id="77" creationId="{7DCE3702-3607-EF83-9F72-1E62C07A3B54}"/>
          </ac:cxnSpMkLst>
        </pc:cxnChg>
        <pc:cxnChg chg="add mod">
          <ac:chgData name="Rifaat Shekh-Yusef" userId="01aaf86a-7a18-4ca7-abf5-2ea6ebd874f0" providerId="ADAL" clId="{F1F590ED-B183-D94D-A50F-2D6F86194B76}" dt="2024-01-03T19:39:00.683" v="242" actId="1076"/>
          <ac:cxnSpMkLst>
            <pc:docMk/>
            <pc:sldMk cId="1870881268" sldId="323"/>
            <ac:cxnSpMk id="81" creationId="{4CBD68A2-855C-01C1-3C36-F024AF8D8C8D}"/>
          </ac:cxnSpMkLst>
        </pc:cxnChg>
        <pc:cxnChg chg="add mod">
          <ac:chgData name="Rifaat Shekh-Yusef" userId="01aaf86a-7a18-4ca7-abf5-2ea6ebd874f0" providerId="ADAL" clId="{F1F590ED-B183-D94D-A50F-2D6F86194B76}" dt="2024-01-03T19:39:00.683" v="242" actId="1076"/>
          <ac:cxnSpMkLst>
            <pc:docMk/>
            <pc:sldMk cId="1870881268" sldId="323"/>
            <ac:cxnSpMk id="85" creationId="{90E27825-E611-AA60-8D16-32CC084BE4B4}"/>
          </ac:cxnSpMkLst>
        </pc:cxnChg>
        <pc:cxnChg chg="add mod">
          <ac:chgData name="Rifaat Shekh-Yusef" userId="01aaf86a-7a18-4ca7-abf5-2ea6ebd874f0" providerId="ADAL" clId="{F1F590ED-B183-D94D-A50F-2D6F86194B76}" dt="2024-01-03T19:39:00.683" v="242" actId="1076"/>
          <ac:cxnSpMkLst>
            <pc:docMk/>
            <pc:sldMk cId="1870881268" sldId="323"/>
            <ac:cxnSpMk id="88" creationId="{A2BBD21B-28F0-D96F-D62D-557FC8388E79}"/>
          </ac:cxnSpMkLst>
        </pc:cxnChg>
        <pc:cxnChg chg="add mod">
          <ac:chgData name="Rifaat Shekh-Yusef" userId="01aaf86a-7a18-4ca7-abf5-2ea6ebd874f0" providerId="ADAL" clId="{F1F590ED-B183-D94D-A50F-2D6F86194B76}" dt="2024-01-03T19:39:36.400" v="251" actId="1076"/>
          <ac:cxnSpMkLst>
            <pc:docMk/>
            <pc:sldMk cId="1870881268" sldId="323"/>
            <ac:cxnSpMk id="97" creationId="{A50C3EEB-1CCA-82AD-C078-D6E845A515F3}"/>
          </ac:cxnSpMkLst>
        </pc:cxnChg>
        <pc:cxnChg chg="add mod">
          <ac:chgData name="Rifaat Shekh-Yusef" userId="01aaf86a-7a18-4ca7-abf5-2ea6ebd874f0" providerId="ADAL" clId="{F1F590ED-B183-D94D-A50F-2D6F86194B76}" dt="2024-01-03T19:40:14.702" v="260" actId="14100"/>
          <ac:cxnSpMkLst>
            <pc:docMk/>
            <pc:sldMk cId="1870881268" sldId="323"/>
            <ac:cxnSpMk id="103" creationId="{B78F4718-F235-B32A-0F7D-0413B1EE589C}"/>
          </ac:cxnSpMkLst>
        </pc:cxnChg>
        <pc:cxnChg chg="add mod">
          <ac:chgData name="Rifaat Shekh-Yusef" userId="01aaf86a-7a18-4ca7-abf5-2ea6ebd874f0" providerId="ADAL" clId="{F1F590ED-B183-D94D-A50F-2D6F86194B76}" dt="2024-01-03T19:40:23.952" v="263" actId="14100"/>
          <ac:cxnSpMkLst>
            <pc:docMk/>
            <pc:sldMk cId="1870881268" sldId="323"/>
            <ac:cxnSpMk id="106" creationId="{2F97239E-8CFB-C137-28B3-7091700FA11C}"/>
          </ac:cxnSpMkLst>
        </pc:cxnChg>
        <pc:cxnChg chg="add mod">
          <ac:chgData name="Rifaat Shekh-Yusef" userId="01aaf86a-7a18-4ca7-abf5-2ea6ebd874f0" providerId="ADAL" clId="{F1F590ED-B183-D94D-A50F-2D6F86194B76}" dt="2024-01-03T20:22:44.602" v="305" actId="14100"/>
          <ac:cxnSpMkLst>
            <pc:docMk/>
            <pc:sldMk cId="1870881268" sldId="323"/>
            <ac:cxnSpMk id="115" creationId="{4BC0BD04-BE8E-1866-BDBF-5E53178CC5AC}"/>
          </ac:cxnSpMkLst>
        </pc:cxnChg>
      </pc:sldChg>
      <pc:sldChg chg="addSp delSp modSp new mod modClrScheme chgLayout">
        <pc:chgData name="Rifaat Shekh-Yusef" userId="01aaf86a-7a18-4ca7-abf5-2ea6ebd874f0" providerId="ADAL" clId="{F1F590ED-B183-D94D-A50F-2D6F86194B76}" dt="2024-01-03T19:24:26.734" v="13" actId="700"/>
        <pc:sldMkLst>
          <pc:docMk/>
          <pc:sldMk cId="2321943048" sldId="324"/>
        </pc:sldMkLst>
        <pc:spChg chg="del mod ord">
          <ac:chgData name="Rifaat Shekh-Yusef" userId="01aaf86a-7a18-4ca7-abf5-2ea6ebd874f0" providerId="ADAL" clId="{F1F590ED-B183-D94D-A50F-2D6F86194B76}" dt="2024-01-03T19:24:26.734" v="13" actId="700"/>
          <ac:spMkLst>
            <pc:docMk/>
            <pc:sldMk cId="2321943048" sldId="324"/>
            <ac:spMk id="2" creationId="{1A3BEC15-A68D-C09F-078D-1B487F1BABEC}"/>
          </ac:spMkLst>
        </pc:spChg>
        <pc:spChg chg="del mod ord">
          <ac:chgData name="Rifaat Shekh-Yusef" userId="01aaf86a-7a18-4ca7-abf5-2ea6ebd874f0" providerId="ADAL" clId="{F1F590ED-B183-D94D-A50F-2D6F86194B76}" dt="2024-01-03T19:24:26.734" v="13" actId="700"/>
          <ac:spMkLst>
            <pc:docMk/>
            <pc:sldMk cId="2321943048" sldId="324"/>
            <ac:spMk id="3" creationId="{74BCEC0D-A817-3D45-9E37-B39B4908133A}"/>
          </ac:spMkLst>
        </pc:spChg>
        <pc:spChg chg="mod ord">
          <ac:chgData name="Rifaat Shekh-Yusef" userId="01aaf86a-7a18-4ca7-abf5-2ea6ebd874f0" providerId="ADAL" clId="{F1F590ED-B183-D94D-A50F-2D6F86194B76}" dt="2024-01-03T19:24:26.734" v="13" actId="700"/>
          <ac:spMkLst>
            <pc:docMk/>
            <pc:sldMk cId="2321943048" sldId="324"/>
            <ac:spMk id="4" creationId="{82DF075B-FA24-0E5F-9326-AFD80F081A9F}"/>
          </ac:spMkLst>
        </pc:spChg>
        <pc:spChg chg="add mod ord">
          <ac:chgData name="Rifaat Shekh-Yusef" userId="01aaf86a-7a18-4ca7-abf5-2ea6ebd874f0" providerId="ADAL" clId="{F1F590ED-B183-D94D-A50F-2D6F86194B76}" dt="2024-01-03T19:24:26.734" v="13" actId="700"/>
          <ac:spMkLst>
            <pc:docMk/>
            <pc:sldMk cId="2321943048" sldId="324"/>
            <ac:spMk id="5" creationId="{9946F73C-2374-3A8B-94E2-DFF570E43803}"/>
          </ac:spMkLst>
        </pc:spChg>
        <pc:spChg chg="add mod ord">
          <ac:chgData name="Rifaat Shekh-Yusef" userId="01aaf86a-7a18-4ca7-abf5-2ea6ebd874f0" providerId="ADAL" clId="{F1F590ED-B183-D94D-A50F-2D6F86194B76}" dt="2024-01-03T19:24:26.734" v="13" actId="700"/>
          <ac:spMkLst>
            <pc:docMk/>
            <pc:sldMk cId="2321943048" sldId="324"/>
            <ac:spMk id="6" creationId="{B45AF56B-8C33-0D99-CDE8-D77A3AFA0065}"/>
          </ac:spMkLst>
        </pc:spChg>
      </pc:sldChg>
      <pc:sldChg chg="addSp delSp modSp add mod modClrScheme delAnim modAnim chgLayout">
        <pc:chgData name="Rifaat Shekh-Yusef" userId="01aaf86a-7a18-4ca7-abf5-2ea6ebd874f0" providerId="ADAL" clId="{F1F590ED-B183-D94D-A50F-2D6F86194B76}" dt="2024-01-04T16:44:47.062" v="880" actId="20577"/>
        <pc:sldMkLst>
          <pc:docMk/>
          <pc:sldMk cId="806884116" sldId="325"/>
        </pc:sldMkLst>
        <pc:spChg chg="mod ord">
          <ac:chgData name="Rifaat Shekh-Yusef" userId="01aaf86a-7a18-4ca7-abf5-2ea6ebd874f0" providerId="ADAL" clId="{F1F590ED-B183-D94D-A50F-2D6F86194B76}" dt="2024-01-04T16:43:28.913" v="858" actId="20577"/>
          <ac:spMkLst>
            <pc:docMk/>
            <pc:sldMk cId="806884116" sldId="325"/>
            <ac:spMk id="2" creationId="{A93D0B38-93C9-18A0-7B23-589206E9FA7F}"/>
          </ac:spMkLst>
        </pc:spChg>
        <pc:spChg chg="add mod ord">
          <ac:chgData name="Rifaat Shekh-Yusef" userId="01aaf86a-7a18-4ca7-abf5-2ea6ebd874f0" providerId="ADAL" clId="{F1F590ED-B183-D94D-A50F-2D6F86194B76}" dt="2024-01-04T16:44:47.062" v="880" actId="20577"/>
          <ac:spMkLst>
            <pc:docMk/>
            <pc:sldMk cId="806884116" sldId="325"/>
            <ac:spMk id="3" creationId="{37E459AA-E368-8ACF-A773-3306ADF53BBE}"/>
          </ac:spMkLst>
        </pc:spChg>
        <pc:spChg chg="mod ord">
          <ac:chgData name="Rifaat Shekh-Yusef" userId="01aaf86a-7a18-4ca7-abf5-2ea6ebd874f0" providerId="ADAL" clId="{F1F590ED-B183-D94D-A50F-2D6F86194B76}" dt="2024-01-04T16:34:46.660" v="470" actId="700"/>
          <ac:spMkLst>
            <pc:docMk/>
            <pc:sldMk cId="806884116" sldId="325"/>
            <ac:spMk id="4" creationId="{2B531798-9EE2-D8CF-23ED-59F666B3D7EF}"/>
          </ac:spMkLst>
        </pc:spChg>
        <pc:spChg chg="del">
          <ac:chgData name="Rifaat Shekh-Yusef" userId="01aaf86a-7a18-4ca7-abf5-2ea6ebd874f0" providerId="ADAL" clId="{F1F590ED-B183-D94D-A50F-2D6F86194B76}" dt="2024-01-03T20:25:03.091" v="320" actId="478"/>
          <ac:spMkLst>
            <pc:docMk/>
            <pc:sldMk cId="806884116" sldId="325"/>
            <ac:spMk id="52" creationId="{34DC46E0-ECA9-31DD-87A5-550588182C37}"/>
          </ac:spMkLst>
        </pc:spChg>
        <pc:spChg chg="del">
          <ac:chgData name="Rifaat Shekh-Yusef" userId="01aaf86a-7a18-4ca7-abf5-2ea6ebd874f0" providerId="ADAL" clId="{F1F590ED-B183-D94D-A50F-2D6F86194B76}" dt="2024-01-03T20:25:00.559" v="319" actId="478"/>
          <ac:spMkLst>
            <pc:docMk/>
            <pc:sldMk cId="806884116" sldId="325"/>
            <ac:spMk id="57" creationId="{6F1F98E8-1F80-7733-EB64-E272E1DD517F}"/>
          </ac:spMkLst>
        </pc:spChg>
        <pc:spChg chg="mod">
          <ac:chgData name="Rifaat Shekh-Yusef" userId="01aaf86a-7a18-4ca7-abf5-2ea6ebd874f0" providerId="ADAL" clId="{F1F590ED-B183-D94D-A50F-2D6F86194B76}" dt="2024-01-03T20:24:55.837" v="318" actId="167"/>
          <ac:spMkLst>
            <pc:docMk/>
            <pc:sldMk cId="806884116" sldId="325"/>
            <ac:spMk id="58" creationId="{63150495-968C-C0D4-D913-130E80772C2A}"/>
          </ac:spMkLst>
        </pc:spChg>
        <pc:grpChg chg="add del mod">
          <ac:chgData name="Rifaat Shekh-Yusef" userId="01aaf86a-7a18-4ca7-abf5-2ea6ebd874f0" providerId="ADAL" clId="{F1F590ED-B183-D94D-A50F-2D6F86194B76}" dt="2024-01-03T20:32:40.508" v="360" actId="165"/>
          <ac:grpSpMkLst>
            <pc:docMk/>
            <pc:sldMk cId="806884116" sldId="325"/>
            <ac:grpSpMk id="5" creationId="{1C9A83E5-D4FA-C708-F4B5-0DB4CEE52099}"/>
          </ac:grpSpMkLst>
        </pc:grpChg>
        <pc:grpChg chg="del">
          <ac:chgData name="Rifaat Shekh-Yusef" userId="01aaf86a-7a18-4ca7-abf5-2ea6ebd874f0" providerId="ADAL" clId="{F1F590ED-B183-D94D-A50F-2D6F86194B76}" dt="2024-01-03T20:24:46.845" v="317" actId="478"/>
          <ac:grpSpMkLst>
            <pc:docMk/>
            <pc:sldMk cId="806884116" sldId="325"/>
            <ac:grpSpMk id="49" creationId="{470E092A-99DE-ECD1-81FE-BBA364828606}"/>
          </ac:grpSpMkLst>
        </pc:grpChg>
        <pc:grpChg chg="del mod">
          <ac:chgData name="Rifaat Shekh-Yusef" userId="01aaf86a-7a18-4ca7-abf5-2ea6ebd874f0" providerId="ADAL" clId="{F1F590ED-B183-D94D-A50F-2D6F86194B76}" dt="2024-01-04T16:34:17.150" v="464" actId="478"/>
          <ac:grpSpMkLst>
            <pc:docMk/>
            <pc:sldMk cId="806884116" sldId="325"/>
            <ac:grpSpMk id="59" creationId="{6E72AEDA-793E-DFE0-92D2-712858750452}"/>
          </ac:grpSpMkLst>
        </pc:grpChg>
        <pc:grpChg chg="del mod topLvl">
          <ac:chgData name="Rifaat Shekh-Yusef" userId="01aaf86a-7a18-4ca7-abf5-2ea6ebd874f0" providerId="ADAL" clId="{F1F590ED-B183-D94D-A50F-2D6F86194B76}" dt="2024-01-04T16:34:29.895" v="469" actId="478"/>
          <ac:grpSpMkLst>
            <pc:docMk/>
            <pc:sldMk cId="806884116" sldId="325"/>
            <ac:grpSpMk id="67" creationId="{8DB18646-837A-B11C-944F-40A768683BC5}"/>
          </ac:grpSpMkLst>
        </pc:grpChg>
        <pc:grpChg chg="del mod">
          <ac:chgData name="Rifaat Shekh-Yusef" userId="01aaf86a-7a18-4ca7-abf5-2ea6ebd874f0" providerId="ADAL" clId="{F1F590ED-B183-D94D-A50F-2D6F86194B76}" dt="2024-01-04T16:34:28.047" v="468" actId="478"/>
          <ac:grpSpMkLst>
            <pc:docMk/>
            <pc:sldMk cId="806884116" sldId="325"/>
            <ac:grpSpMk id="70" creationId="{220B2254-EE60-C125-7320-D25240EA2302}"/>
          </ac:grpSpMkLst>
        </pc:grpChg>
        <pc:grpChg chg="del">
          <ac:chgData name="Rifaat Shekh-Yusef" userId="01aaf86a-7a18-4ca7-abf5-2ea6ebd874f0" providerId="ADAL" clId="{F1F590ED-B183-D94D-A50F-2D6F86194B76}" dt="2024-01-03T20:25:47.259" v="323" actId="165"/>
          <ac:grpSpMkLst>
            <pc:docMk/>
            <pc:sldMk cId="806884116" sldId="325"/>
            <ac:grpSpMk id="102" creationId="{FC883E3B-E382-1456-4D63-33B7FB36061E}"/>
          </ac:grpSpMkLst>
        </pc:grpChg>
        <pc:grpChg chg="del">
          <ac:chgData name="Rifaat Shekh-Yusef" userId="01aaf86a-7a18-4ca7-abf5-2ea6ebd874f0" providerId="ADAL" clId="{F1F590ED-B183-D94D-A50F-2D6F86194B76}" dt="2024-01-03T20:24:25.496" v="310" actId="478"/>
          <ac:grpSpMkLst>
            <pc:docMk/>
            <pc:sldMk cId="806884116" sldId="325"/>
            <ac:grpSpMk id="110" creationId="{0B588872-C127-A372-55ED-6F0EE1171E5B}"/>
          </ac:grpSpMkLst>
        </pc:grpChg>
        <pc:grpChg chg="del">
          <ac:chgData name="Rifaat Shekh-Yusef" userId="01aaf86a-7a18-4ca7-abf5-2ea6ebd874f0" providerId="ADAL" clId="{F1F590ED-B183-D94D-A50F-2D6F86194B76}" dt="2024-01-03T20:24:25.496" v="310" actId="478"/>
          <ac:grpSpMkLst>
            <pc:docMk/>
            <pc:sldMk cId="806884116" sldId="325"/>
            <ac:grpSpMk id="112" creationId="{7776C214-89F4-CA95-D4E3-30FE21C668BF}"/>
          </ac:grpSpMkLst>
        </pc:grpChg>
        <pc:grpChg chg="del">
          <ac:chgData name="Rifaat Shekh-Yusef" userId="01aaf86a-7a18-4ca7-abf5-2ea6ebd874f0" providerId="ADAL" clId="{F1F590ED-B183-D94D-A50F-2D6F86194B76}" dt="2024-01-03T20:24:25.496" v="310" actId="478"/>
          <ac:grpSpMkLst>
            <pc:docMk/>
            <pc:sldMk cId="806884116" sldId="325"/>
            <ac:grpSpMk id="114" creationId="{685307CE-83BB-8113-DDDC-C5A87D78902C}"/>
          </ac:grpSpMkLst>
        </pc:grpChg>
        <pc:picChg chg="add mod">
          <ac:chgData name="Rifaat Shekh-Yusef" userId="01aaf86a-7a18-4ca7-abf5-2ea6ebd874f0" providerId="ADAL" clId="{F1F590ED-B183-D94D-A50F-2D6F86194B76}" dt="2024-01-04T16:40:47.375" v="732" actId="14100"/>
          <ac:picMkLst>
            <pc:docMk/>
            <pc:sldMk cId="806884116" sldId="325"/>
            <ac:picMk id="5" creationId="{7725787D-12ED-859F-B1B7-85C10BF80AF3}"/>
          </ac:picMkLst>
        </pc:picChg>
        <pc:picChg chg="del mod topLvl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7" creationId="{B905B07E-2F06-DEC3-D408-57AED60FA3A2}"/>
          </ac:picMkLst>
        </pc:picChg>
        <pc:picChg chg="del mod topLvl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8" creationId="{CB5256C3-318D-CFEA-9557-E74FE623CE52}"/>
          </ac:picMkLst>
        </pc:picChg>
        <pc:picChg chg="add del mod">
          <ac:chgData name="Rifaat Shekh-Yusef" userId="01aaf86a-7a18-4ca7-abf5-2ea6ebd874f0" providerId="ADAL" clId="{F1F590ED-B183-D94D-A50F-2D6F86194B76}" dt="2024-01-04T16:34:20.679" v="465" actId="478"/>
          <ac:picMkLst>
            <pc:docMk/>
            <pc:sldMk cId="806884116" sldId="325"/>
            <ac:picMk id="12" creationId="{E73C83AE-9240-1F53-53A2-2D7DCA9F88CE}"/>
          </ac:picMkLst>
        </pc:picChg>
        <pc:picChg chg="add del mod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24" creationId="{8A2471F5-A7EE-27C7-116F-68DDD11BE740}"/>
          </ac:picMkLst>
        </pc:picChg>
        <pc:picChg chg="add del mod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25" creationId="{05BCF1DC-1918-C0B1-4724-25D6017A67FD}"/>
          </ac:picMkLst>
        </pc:picChg>
        <pc:picChg chg="add del mod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37" creationId="{1CFDFE70-72BD-3FDF-6DE6-9FF3E9533A07}"/>
          </ac:picMkLst>
        </pc:picChg>
        <pc:picChg chg="add del mod">
          <ac:chgData name="Rifaat Shekh-Yusef" userId="01aaf86a-7a18-4ca7-abf5-2ea6ebd874f0" providerId="ADAL" clId="{F1F590ED-B183-D94D-A50F-2D6F86194B76}" dt="2024-01-04T16:34:28.047" v="468" actId="478"/>
          <ac:picMkLst>
            <pc:docMk/>
            <pc:sldMk cId="806884116" sldId="325"/>
            <ac:picMk id="38" creationId="{7BD7526E-DE93-1BE7-5953-5400CFA27C6A}"/>
          </ac:picMkLst>
        </pc:picChg>
        <pc:picChg chg="del">
          <ac:chgData name="Rifaat Shekh-Yusef" userId="01aaf86a-7a18-4ca7-abf5-2ea6ebd874f0" providerId="ADAL" clId="{F1F590ED-B183-D94D-A50F-2D6F86194B76}" dt="2024-01-03T20:24:46.845" v="317" actId="478"/>
          <ac:picMkLst>
            <pc:docMk/>
            <pc:sldMk cId="806884116" sldId="325"/>
            <ac:picMk id="51" creationId="{F7A05BF8-9BDE-F3E7-0FB0-C15C317211B2}"/>
          </ac:picMkLst>
        </pc:picChg>
        <pc:picChg chg="mod">
          <ac:chgData name="Rifaat Shekh-Yusef" userId="01aaf86a-7a18-4ca7-abf5-2ea6ebd874f0" providerId="ADAL" clId="{F1F590ED-B183-D94D-A50F-2D6F86194B76}" dt="2024-01-03T20:29:51.200" v="338"/>
          <ac:picMkLst>
            <pc:docMk/>
            <pc:sldMk cId="806884116" sldId="325"/>
            <ac:picMk id="53" creationId="{3FE40FF6-A5F3-0B9E-917C-15940CB86375}"/>
          </ac:picMkLst>
        </pc:picChg>
        <pc:picChg chg="mod">
          <ac:chgData name="Rifaat Shekh-Yusef" userId="01aaf86a-7a18-4ca7-abf5-2ea6ebd874f0" providerId="ADAL" clId="{F1F590ED-B183-D94D-A50F-2D6F86194B76}" dt="2024-01-03T20:28:33.259" v="335"/>
          <ac:picMkLst>
            <pc:docMk/>
            <pc:sldMk cId="806884116" sldId="325"/>
            <ac:picMk id="55" creationId="{ABAB7047-7C41-CFBC-960E-8FEA9AC792CC}"/>
          </ac:picMkLst>
        </pc:picChg>
        <pc:picChg chg="mod">
          <ac:chgData name="Rifaat Shekh-Yusef" userId="01aaf86a-7a18-4ca7-abf5-2ea6ebd874f0" providerId="ADAL" clId="{F1F590ED-B183-D94D-A50F-2D6F86194B76}" dt="2024-01-03T20:29:04.060" v="336"/>
          <ac:picMkLst>
            <pc:docMk/>
            <pc:sldMk cId="806884116" sldId="325"/>
            <ac:picMk id="73" creationId="{791D04F6-4E5F-6934-F584-77C1EFA44001}"/>
          </ac:picMkLst>
        </pc:picChg>
        <pc:picChg chg="del topLvl">
          <ac:chgData name="Rifaat Shekh-Yusef" userId="01aaf86a-7a18-4ca7-abf5-2ea6ebd874f0" providerId="ADAL" clId="{F1F590ED-B183-D94D-A50F-2D6F86194B76}" dt="2024-01-03T20:25:50.701" v="324" actId="478"/>
          <ac:picMkLst>
            <pc:docMk/>
            <pc:sldMk cId="806884116" sldId="325"/>
            <ac:picMk id="101" creationId="{2A4F97FF-1855-E5BE-92B7-9F86E8AD3DA8}"/>
          </ac:picMkLst>
        </pc:picChg>
        <pc:cxnChg chg="del mod topLvl">
          <ac:chgData name="Rifaat Shekh-Yusef" userId="01aaf86a-7a18-4ca7-abf5-2ea6ebd874f0" providerId="ADAL" clId="{F1F590ED-B183-D94D-A50F-2D6F86194B76}" dt="2024-01-04T16:34:23.289" v="467" actId="478"/>
          <ac:cxnSpMkLst>
            <pc:docMk/>
            <pc:sldMk cId="806884116" sldId="325"/>
            <ac:cxnSpMk id="6" creationId="{86F8AA59-D9C0-7C52-3278-980356FED5C2}"/>
          </ac:cxnSpMkLst>
        </pc:cxnChg>
        <pc:cxnChg chg="add del mod">
          <ac:chgData name="Rifaat Shekh-Yusef" userId="01aaf86a-7a18-4ca7-abf5-2ea6ebd874f0" providerId="ADAL" clId="{F1F590ED-B183-D94D-A50F-2D6F86194B76}" dt="2024-01-04T16:34:21.668" v="466" actId="478"/>
          <ac:cxnSpMkLst>
            <pc:docMk/>
            <pc:sldMk cId="806884116" sldId="325"/>
            <ac:cxnSpMk id="11" creationId="{25687B46-7CB9-185D-AB99-9DB69E09BB1D}"/>
          </ac:cxnSpMkLst>
        </pc:cxnChg>
        <pc:cxnChg chg="add del mod">
          <ac:chgData name="Rifaat Shekh-Yusef" userId="01aaf86a-7a18-4ca7-abf5-2ea6ebd874f0" providerId="ADAL" clId="{F1F590ED-B183-D94D-A50F-2D6F86194B76}" dt="2024-01-04T16:34:28.047" v="468" actId="478"/>
          <ac:cxnSpMkLst>
            <pc:docMk/>
            <pc:sldMk cId="806884116" sldId="325"/>
            <ac:cxnSpMk id="26" creationId="{15090D5E-6411-DE87-18EC-C2ADEC2C4433}"/>
          </ac:cxnSpMkLst>
        </pc:cxnChg>
        <pc:cxnChg chg="add del mod">
          <ac:chgData name="Rifaat Shekh-Yusef" userId="01aaf86a-7a18-4ca7-abf5-2ea6ebd874f0" providerId="ADAL" clId="{F1F590ED-B183-D94D-A50F-2D6F86194B76}" dt="2024-01-04T16:34:28.047" v="468" actId="478"/>
          <ac:cxnSpMkLst>
            <pc:docMk/>
            <pc:sldMk cId="806884116" sldId="325"/>
            <ac:cxnSpMk id="33" creationId="{B985FC6D-090B-9738-9D74-9B43AC3C10F6}"/>
          </ac:cxnSpMkLst>
        </pc:cxnChg>
        <pc:cxnChg chg="del mod">
          <ac:chgData name="Rifaat Shekh-Yusef" userId="01aaf86a-7a18-4ca7-abf5-2ea6ebd874f0" providerId="ADAL" clId="{F1F590ED-B183-D94D-A50F-2D6F86194B76}" dt="2024-01-03T20:26:17.248" v="325" actId="478"/>
          <ac:cxnSpMkLst>
            <pc:docMk/>
            <pc:sldMk cId="806884116" sldId="325"/>
            <ac:cxnSpMk id="50" creationId="{8C58DB96-CD3E-43E1-8BB3-CC5FA365A62E}"/>
          </ac:cxnSpMkLst>
        </pc:cxnChg>
        <pc:cxnChg chg="del mod">
          <ac:chgData name="Rifaat Shekh-Yusef" userId="01aaf86a-7a18-4ca7-abf5-2ea6ebd874f0" providerId="ADAL" clId="{F1F590ED-B183-D94D-A50F-2D6F86194B76}" dt="2024-01-03T20:24:29.321" v="313" actId="478"/>
          <ac:cxnSpMkLst>
            <pc:docMk/>
            <pc:sldMk cId="806884116" sldId="325"/>
            <ac:cxnSpMk id="76" creationId="{6C43DEEE-6BCD-B2E8-E1D8-90E41B20E1C8}"/>
          </ac:cxnSpMkLst>
        </pc:cxnChg>
        <pc:cxnChg chg="del mod">
          <ac:chgData name="Rifaat Shekh-Yusef" userId="01aaf86a-7a18-4ca7-abf5-2ea6ebd874f0" providerId="ADAL" clId="{F1F590ED-B183-D94D-A50F-2D6F86194B76}" dt="2024-01-03T20:24:27.072" v="311" actId="478"/>
          <ac:cxnSpMkLst>
            <pc:docMk/>
            <pc:sldMk cId="806884116" sldId="325"/>
            <ac:cxnSpMk id="77" creationId="{7DCE3702-3607-EF83-9F72-1E62C07A3B54}"/>
          </ac:cxnSpMkLst>
        </pc:cxnChg>
        <pc:cxnChg chg="del mod">
          <ac:chgData name="Rifaat Shekh-Yusef" userId="01aaf86a-7a18-4ca7-abf5-2ea6ebd874f0" providerId="ADAL" clId="{F1F590ED-B183-D94D-A50F-2D6F86194B76}" dt="2024-01-03T20:24:28.173" v="312" actId="478"/>
          <ac:cxnSpMkLst>
            <pc:docMk/>
            <pc:sldMk cId="806884116" sldId="325"/>
            <ac:cxnSpMk id="81" creationId="{4CBD68A2-855C-01C1-3C36-F024AF8D8C8D}"/>
          </ac:cxnSpMkLst>
        </pc:cxnChg>
        <pc:cxnChg chg="del mod">
          <ac:chgData name="Rifaat Shekh-Yusef" userId="01aaf86a-7a18-4ca7-abf5-2ea6ebd874f0" providerId="ADAL" clId="{F1F590ED-B183-D94D-A50F-2D6F86194B76}" dt="2024-01-03T20:24:30.716" v="314" actId="478"/>
          <ac:cxnSpMkLst>
            <pc:docMk/>
            <pc:sldMk cId="806884116" sldId="325"/>
            <ac:cxnSpMk id="85" creationId="{90E27825-E611-AA60-8D16-32CC084BE4B4}"/>
          </ac:cxnSpMkLst>
        </pc:cxnChg>
        <pc:cxnChg chg="del mod">
          <ac:chgData name="Rifaat Shekh-Yusef" userId="01aaf86a-7a18-4ca7-abf5-2ea6ebd874f0" providerId="ADAL" clId="{F1F590ED-B183-D94D-A50F-2D6F86194B76}" dt="2024-01-03T20:24:31.818" v="315" actId="478"/>
          <ac:cxnSpMkLst>
            <pc:docMk/>
            <pc:sldMk cId="806884116" sldId="325"/>
            <ac:cxnSpMk id="88" creationId="{A2BBD21B-28F0-D96F-D62D-557FC8388E79}"/>
          </ac:cxnSpMkLst>
        </pc:cxnChg>
        <pc:cxnChg chg="del mod">
          <ac:chgData name="Rifaat Shekh-Yusef" userId="01aaf86a-7a18-4ca7-abf5-2ea6ebd874f0" providerId="ADAL" clId="{F1F590ED-B183-D94D-A50F-2D6F86194B76}" dt="2024-01-03T20:26:47.106" v="326" actId="478"/>
          <ac:cxnSpMkLst>
            <pc:docMk/>
            <pc:sldMk cId="806884116" sldId="325"/>
            <ac:cxnSpMk id="97" creationId="{A50C3EEB-1CCA-82AD-C078-D6E845A515F3}"/>
          </ac:cxnSpMkLst>
        </pc:cxnChg>
        <pc:cxnChg chg="del mod">
          <ac:chgData name="Rifaat Shekh-Yusef" userId="01aaf86a-7a18-4ca7-abf5-2ea6ebd874f0" providerId="ADAL" clId="{F1F590ED-B183-D94D-A50F-2D6F86194B76}" dt="2024-01-03T20:26:48.858" v="327" actId="478"/>
          <ac:cxnSpMkLst>
            <pc:docMk/>
            <pc:sldMk cId="806884116" sldId="325"/>
            <ac:cxnSpMk id="103" creationId="{B78F4718-F235-B32A-0F7D-0413B1EE589C}"/>
          </ac:cxnSpMkLst>
        </pc:cxnChg>
        <pc:cxnChg chg="del mod">
          <ac:chgData name="Rifaat Shekh-Yusef" userId="01aaf86a-7a18-4ca7-abf5-2ea6ebd874f0" providerId="ADAL" clId="{F1F590ED-B183-D94D-A50F-2D6F86194B76}" dt="2024-01-03T20:26:50.434" v="328" actId="478"/>
          <ac:cxnSpMkLst>
            <pc:docMk/>
            <pc:sldMk cId="806884116" sldId="325"/>
            <ac:cxnSpMk id="106" creationId="{2F97239E-8CFB-C137-28B3-7091700FA11C}"/>
          </ac:cxnSpMkLst>
        </pc:cxnChg>
        <pc:cxnChg chg="del mod">
          <ac:chgData name="Rifaat Shekh-Yusef" userId="01aaf86a-7a18-4ca7-abf5-2ea6ebd874f0" providerId="ADAL" clId="{F1F590ED-B183-D94D-A50F-2D6F86194B76}" dt="2024-01-03T20:26:51.513" v="329" actId="478"/>
          <ac:cxnSpMkLst>
            <pc:docMk/>
            <pc:sldMk cId="806884116" sldId="325"/>
            <ac:cxnSpMk id="115" creationId="{4BC0BD04-BE8E-1866-BDBF-5E53178CC5AC}"/>
          </ac:cxnSpMkLst>
        </pc:cxnChg>
      </pc:sldChg>
      <pc:sldChg chg="addSp delSp modSp add mod">
        <pc:chgData name="Rifaat Shekh-Yusef" userId="01aaf86a-7a18-4ca7-abf5-2ea6ebd874f0" providerId="ADAL" clId="{F1F590ED-B183-D94D-A50F-2D6F86194B76}" dt="2024-01-08T16:46:50.399" v="1174" actId="478"/>
        <pc:sldMkLst>
          <pc:docMk/>
          <pc:sldMk cId="3196408890" sldId="326"/>
        </pc:sldMkLst>
        <pc:spChg chg="mod">
          <ac:chgData name="Rifaat Shekh-Yusef" userId="01aaf86a-7a18-4ca7-abf5-2ea6ebd874f0" providerId="ADAL" clId="{F1F590ED-B183-D94D-A50F-2D6F86194B76}" dt="2024-01-03T21:06:08.178" v="411" actId="20577"/>
          <ac:spMkLst>
            <pc:docMk/>
            <pc:sldMk cId="3196408890" sldId="326"/>
            <ac:spMk id="2" creationId="{A93D0B38-93C9-18A0-7B23-589206E9FA7F}"/>
          </ac:spMkLst>
        </pc:spChg>
        <pc:spChg chg="add mod">
          <ac:chgData name="Rifaat Shekh-Yusef" userId="01aaf86a-7a18-4ca7-abf5-2ea6ebd874f0" providerId="ADAL" clId="{F1F590ED-B183-D94D-A50F-2D6F86194B76}" dt="2024-01-08T16:46:49.458" v="1173" actId="1076"/>
          <ac:spMkLst>
            <pc:docMk/>
            <pc:sldMk cId="3196408890" sldId="326"/>
            <ac:spMk id="3" creationId="{E96249D3-7B0C-D730-8DDA-D3452654D903}"/>
          </ac:spMkLst>
        </pc:spChg>
        <pc:spChg chg="mod">
          <ac:chgData name="Rifaat Shekh-Yusef" userId="01aaf86a-7a18-4ca7-abf5-2ea6ebd874f0" providerId="ADAL" clId="{F1F590ED-B183-D94D-A50F-2D6F86194B76}" dt="2024-01-08T16:46:40.574" v="1171"/>
          <ac:spMkLst>
            <pc:docMk/>
            <pc:sldMk cId="3196408890" sldId="326"/>
            <ac:spMk id="7" creationId="{0A4789CB-7AF1-3342-DB11-8EB4A45544D3}"/>
          </ac:spMkLst>
        </pc:spChg>
        <pc:spChg chg="mod">
          <ac:chgData name="Rifaat Shekh-Yusef" userId="01aaf86a-7a18-4ca7-abf5-2ea6ebd874f0" providerId="ADAL" clId="{F1F590ED-B183-D94D-A50F-2D6F86194B76}" dt="2024-01-08T16:46:40.574" v="1171"/>
          <ac:spMkLst>
            <pc:docMk/>
            <pc:sldMk cId="3196408890" sldId="326"/>
            <ac:spMk id="10" creationId="{AA635DCB-2998-9EF0-84EE-9B160213D20A}"/>
          </ac:spMkLst>
        </pc:spChg>
        <pc:spChg chg="mod">
          <ac:chgData name="Rifaat Shekh-Yusef" userId="01aaf86a-7a18-4ca7-abf5-2ea6ebd874f0" providerId="ADAL" clId="{F1F590ED-B183-D94D-A50F-2D6F86194B76}" dt="2024-01-08T16:46:40.574" v="1171"/>
          <ac:spMkLst>
            <pc:docMk/>
            <pc:sldMk cId="3196408890" sldId="326"/>
            <ac:spMk id="13" creationId="{D67A2722-C50F-7848-FF92-28BD655FA109}"/>
          </ac:spMkLst>
        </pc:spChg>
        <pc:spChg chg="mod">
          <ac:chgData name="Rifaat Shekh-Yusef" userId="01aaf86a-7a18-4ca7-abf5-2ea6ebd874f0" providerId="ADAL" clId="{F1F590ED-B183-D94D-A50F-2D6F86194B76}" dt="2024-01-08T16:46:40.574" v="1171"/>
          <ac:spMkLst>
            <pc:docMk/>
            <pc:sldMk cId="3196408890" sldId="326"/>
            <ac:spMk id="15" creationId="{F46FCD78-A814-79E9-E48A-FEDD6B9A7C5E}"/>
          </ac:spMkLst>
        </pc:spChg>
        <pc:spChg chg="del">
          <ac:chgData name="Rifaat Shekh-Yusef" userId="01aaf86a-7a18-4ca7-abf5-2ea6ebd874f0" providerId="ADAL" clId="{F1F590ED-B183-D94D-A50F-2D6F86194B76}" dt="2024-01-03T21:06:24.856" v="419" actId="478"/>
          <ac:spMkLst>
            <pc:docMk/>
            <pc:sldMk cId="3196408890" sldId="326"/>
            <ac:spMk id="52" creationId="{34DC46E0-ECA9-31DD-87A5-550588182C37}"/>
          </ac:spMkLst>
        </pc:spChg>
        <pc:spChg chg="del">
          <ac:chgData name="Rifaat Shekh-Yusef" userId="01aaf86a-7a18-4ca7-abf5-2ea6ebd874f0" providerId="ADAL" clId="{F1F590ED-B183-D94D-A50F-2D6F86194B76}" dt="2024-01-03T21:06:38.892" v="422" actId="478"/>
          <ac:spMkLst>
            <pc:docMk/>
            <pc:sldMk cId="3196408890" sldId="326"/>
            <ac:spMk id="57" creationId="{6F1F98E8-1F80-7733-EB64-E272E1DD517F}"/>
          </ac:spMkLst>
        </pc:spChg>
        <pc:spChg chg="mod">
          <ac:chgData name="Rifaat Shekh-Yusef" userId="01aaf86a-7a18-4ca7-abf5-2ea6ebd874f0" providerId="ADAL" clId="{F1F590ED-B183-D94D-A50F-2D6F86194B76}" dt="2024-01-03T21:06:37.116" v="421" actId="167"/>
          <ac:spMkLst>
            <pc:docMk/>
            <pc:sldMk cId="3196408890" sldId="326"/>
            <ac:spMk id="58" creationId="{63150495-968C-C0D4-D913-130E80772C2A}"/>
          </ac:spMkLst>
        </pc:spChg>
        <pc:grpChg chg="add mod">
          <ac:chgData name="Rifaat Shekh-Yusef" userId="01aaf86a-7a18-4ca7-abf5-2ea6ebd874f0" providerId="ADAL" clId="{F1F590ED-B183-D94D-A50F-2D6F86194B76}" dt="2024-01-08T16:46:49.458" v="1173" actId="1076"/>
          <ac:grpSpMkLst>
            <pc:docMk/>
            <pc:sldMk cId="3196408890" sldId="326"/>
            <ac:grpSpMk id="5" creationId="{8C5692C7-E3D3-DD28-37FD-508F1E2FA1DE}"/>
          </ac:grpSpMkLst>
        </pc:grpChg>
        <pc:grpChg chg="add mod">
          <ac:chgData name="Rifaat Shekh-Yusef" userId="01aaf86a-7a18-4ca7-abf5-2ea6ebd874f0" providerId="ADAL" clId="{F1F590ED-B183-D94D-A50F-2D6F86194B76}" dt="2024-01-08T16:46:49.458" v="1173" actId="1076"/>
          <ac:grpSpMkLst>
            <pc:docMk/>
            <pc:sldMk cId="3196408890" sldId="326"/>
            <ac:grpSpMk id="8" creationId="{F70A860E-1CAF-FFAF-2FFD-D3F56372BAC6}"/>
          </ac:grpSpMkLst>
        </pc:grpChg>
        <pc:grpChg chg="add mod">
          <ac:chgData name="Rifaat Shekh-Yusef" userId="01aaf86a-7a18-4ca7-abf5-2ea6ebd874f0" providerId="ADAL" clId="{F1F590ED-B183-D94D-A50F-2D6F86194B76}" dt="2024-01-08T16:46:49.458" v="1173" actId="1076"/>
          <ac:grpSpMkLst>
            <pc:docMk/>
            <pc:sldMk cId="3196408890" sldId="326"/>
            <ac:grpSpMk id="11" creationId="{6648CA54-E5E6-03E9-4951-D00E875F8D8D}"/>
          </ac:grpSpMkLst>
        </pc:grpChg>
        <pc:grpChg chg="mod">
          <ac:chgData name="Rifaat Shekh-Yusef" userId="01aaf86a-7a18-4ca7-abf5-2ea6ebd874f0" providerId="ADAL" clId="{F1F590ED-B183-D94D-A50F-2D6F86194B76}" dt="2024-01-08T16:46:40.574" v="1171"/>
          <ac:grpSpMkLst>
            <pc:docMk/>
            <pc:sldMk cId="3196408890" sldId="326"/>
            <ac:grpSpMk id="12" creationId="{DDC71EA1-A1EC-DDBF-4A06-A88BA0E1FFAC}"/>
          </ac:grpSpMkLst>
        </pc:grpChg>
        <pc:grpChg chg="add mod">
          <ac:chgData name="Rifaat Shekh-Yusef" userId="01aaf86a-7a18-4ca7-abf5-2ea6ebd874f0" providerId="ADAL" clId="{F1F590ED-B183-D94D-A50F-2D6F86194B76}" dt="2024-01-08T16:46:49.458" v="1173" actId="1076"/>
          <ac:grpSpMkLst>
            <pc:docMk/>
            <pc:sldMk cId="3196408890" sldId="326"/>
            <ac:grpSpMk id="21" creationId="{0BF58A88-F2A3-E03C-9F77-1464CAAF02A3}"/>
          </ac:grpSpMkLst>
        </pc:grpChg>
        <pc:grpChg chg="del">
          <ac:chgData name="Rifaat Shekh-Yusef" userId="01aaf86a-7a18-4ca7-abf5-2ea6ebd874f0" providerId="ADAL" clId="{F1F590ED-B183-D94D-A50F-2D6F86194B76}" dt="2024-01-03T21:06:22.428" v="418" actId="478"/>
          <ac:grpSpMkLst>
            <pc:docMk/>
            <pc:sldMk cId="3196408890" sldId="326"/>
            <ac:grpSpMk id="49" creationId="{470E092A-99DE-ECD1-81FE-BBA364828606}"/>
          </ac:grpSpMkLst>
        </pc:grpChg>
        <pc:grpChg chg="add del mod">
          <ac:chgData name="Rifaat Shekh-Yusef" userId="01aaf86a-7a18-4ca7-abf5-2ea6ebd874f0" providerId="ADAL" clId="{F1F590ED-B183-D94D-A50F-2D6F86194B76}" dt="2024-01-08T16:46:50.399" v="1174" actId="478"/>
          <ac:grpSpMkLst>
            <pc:docMk/>
            <pc:sldMk cId="3196408890" sldId="326"/>
            <ac:grpSpMk id="59" creationId="{6E72AEDA-793E-DFE0-92D2-712858750452}"/>
          </ac:grpSpMkLst>
        </pc:grpChg>
        <pc:grpChg chg="add del mod">
          <ac:chgData name="Rifaat Shekh-Yusef" userId="01aaf86a-7a18-4ca7-abf5-2ea6ebd874f0" providerId="ADAL" clId="{F1F590ED-B183-D94D-A50F-2D6F86194B76}" dt="2024-01-08T16:46:50.399" v="1174" actId="478"/>
          <ac:grpSpMkLst>
            <pc:docMk/>
            <pc:sldMk cId="3196408890" sldId="326"/>
            <ac:grpSpMk id="70" creationId="{220B2254-EE60-C125-7320-D25240EA2302}"/>
          </ac:grpSpMkLst>
        </pc:grpChg>
        <pc:grpChg chg="add del mod">
          <ac:chgData name="Rifaat Shekh-Yusef" userId="01aaf86a-7a18-4ca7-abf5-2ea6ebd874f0" providerId="ADAL" clId="{F1F590ED-B183-D94D-A50F-2D6F86194B76}" dt="2024-01-08T16:46:50.399" v="1174" actId="478"/>
          <ac:grpSpMkLst>
            <pc:docMk/>
            <pc:sldMk cId="3196408890" sldId="326"/>
            <ac:grpSpMk id="102" creationId="{FC883E3B-E382-1456-4D63-33B7FB36061E}"/>
          </ac:grpSpMkLst>
        </pc:grpChg>
        <pc:grpChg chg="del mod">
          <ac:chgData name="Rifaat Shekh-Yusef" userId="01aaf86a-7a18-4ca7-abf5-2ea6ebd874f0" providerId="ADAL" clId="{F1F590ED-B183-D94D-A50F-2D6F86194B76}" dt="2024-01-03T21:07:58.140" v="433" actId="478"/>
          <ac:grpSpMkLst>
            <pc:docMk/>
            <pc:sldMk cId="3196408890" sldId="326"/>
            <ac:grpSpMk id="110" creationId="{0B588872-C127-A372-55ED-6F0EE1171E5B}"/>
          </ac:grpSpMkLst>
        </pc:grpChg>
        <pc:grpChg chg="del">
          <ac:chgData name="Rifaat Shekh-Yusef" userId="01aaf86a-7a18-4ca7-abf5-2ea6ebd874f0" providerId="ADAL" clId="{F1F590ED-B183-D94D-A50F-2D6F86194B76}" dt="2024-01-03T21:06:13.749" v="412" actId="478"/>
          <ac:grpSpMkLst>
            <pc:docMk/>
            <pc:sldMk cId="3196408890" sldId="326"/>
            <ac:grpSpMk id="112" creationId="{7776C214-89F4-CA95-D4E3-30FE21C668BF}"/>
          </ac:grpSpMkLst>
        </pc:grpChg>
        <pc:grpChg chg="del">
          <ac:chgData name="Rifaat Shekh-Yusef" userId="01aaf86a-7a18-4ca7-abf5-2ea6ebd874f0" providerId="ADAL" clId="{F1F590ED-B183-D94D-A50F-2D6F86194B76}" dt="2024-01-03T21:06:16.555" v="415" actId="478"/>
          <ac:grpSpMkLst>
            <pc:docMk/>
            <pc:sldMk cId="3196408890" sldId="326"/>
            <ac:grpSpMk id="114" creationId="{685307CE-83BB-8113-DDDC-C5A87D78902C}"/>
          </ac:grpSpMkLst>
        </pc:grp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6" creationId="{B9379C87-F982-E2D3-6A41-BAE45D3DED2E}"/>
          </ac:picMkLst>
        </pc:pic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9" creationId="{B7EC38A8-7B49-A92E-4D7C-C00E0AD861F1}"/>
          </ac:picMkLst>
        </pc:pic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14" creationId="{5D5F04BE-6748-2A26-1BC7-8F4F191647F0}"/>
          </ac:picMkLst>
        </pc:pic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22" creationId="{1C8CD616-47D6-24F6-5A70-821E9BE51346}"/>
          </ac:picMkLst>
        </pc:pic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23" creationId="{4660389D-286F-DEF9-17E1-FF50D6B6FF8D}"/>
          </ac:picMkLst>
        </pc:picChg>
        <pc:picChg chg="mod">
          <ac:chgData name="Rifaat Shekh-Yusef" userId="01aaf86a-7a18-4ca7-abf5-2ea6ebd874f0" providerId="ADAL" clId="{F1F590ED-B183-D94D-A50F-2D6F86194B76}" dt="2024-01-08T16:46:40.574" v="1171"/>
          <ac:picMkLst>
            <pc:docMk/>
            <pc:sldMk cId="3196408890" sldId="326"/>
            <ac:picMk id="24" creationId="{CCF08FDD-A573-9222-9157-E55A23FA4F25}"/>
          </ac:picMkLst>
        </pc:picChg>
        <pc:picChg chg="del">
          <ac:chgData name="Rifaat Shekh-Yusef" userId="01aaf86a-7a18-4ca7-abf5-2ea6ebd874f0" providerId="ADAL" clId="{F1F590ED-B183-D94D-A50F-2D6F86194B76}" dt="2024-01-03T21:06:22.428" v="418" actId="478"/>
          <ac:picMkLst>
            <pc:docMk/>
            <pc:sldMk cId="3196408890" sldId="326"/>
            <ac:picMk id="51" creationId="{F7A05BF8-9BDE-F3E7-0FB0-C15C317211B2}"/>
          </ac:picMkLst>
        </pc:picChg>
        <pc:cxnChg chg="add del mod">
          <ac:chgData name="Rifaat Shekh-Yusef" userId="01aaf86a-7a18-4ca7-abf5-2ea6ebd874f0" providerId="ADAL" clId="{F1F590ED-B183-D94D-A50F-2D6F86194B76}" dt="2024-01-03T21:07:52.024" v="432" actId="478"/>
          <ac:cxnSpMkLst>
            <pc:docMk/>
            <pc:sldMk cId="3196408890" sldId="326"/>
            <ac:cxnSpMk id="5" creationId="{4C2D0F0B-A5EC-D9ED-2AB6-EFB036D5B0B6}"/>
          </ac:cxnSpMkLst>
        </pc:cxnChg>
        <pc:cxnChg chg="add mod">
          <ac:chgData name="Rifaat Shekh-Yusef" userId="01aaf86a-7a18-4ca7-abf5-2ea6ebd874f0" providerId="ADAL" clId="{F1F590ED-B183-D94D-A50F-2D6F86194B76}" dt="2024-01-08T16:46:49.458" v="1173" actId="1076"/>
          <ac:cxnSpMkLst>
            <pc:docMk/>
            <pc:sldMk cId="3196408890" sldId="326"/>
            <ac:cxnSpMk id="16" creationId="{3809BF95-BC8D-81A0-EA89-29F16747A3BC}"/>
          </ac:cxnSpMkLst>
        </pc:cxnChg>
        <pc:cxnChg chg="add mod">
          <ac:chgData name="Rifaat Shekh-Yusef" userId="01aaf86a-7a18-4ca7-abf5-2ea6ebd874f0" providerId="ADAL" clId="{F1F590ED-B183-D94D-A50F-2D6F86194B76}" dt="2024-01-08T16:46:49.458" v="1173" actId="1076"/>
          <ac:cxnSpMkLst>
            <pc:docMk/>
            <pc:sldMk cId="3196408890" sldId="326"/>
            <ac:cxnSpMk id="17" creationId="{EB51224F-85C8-0446-F04B-64430DDB211E}"/>
          </ac:cxnSpMkLst>
        </pc:cxnChg>
        <pc:cxnChg chg="add mod">
          <ac:chgData name="Rifaat Shekh-Yusef" userId="01aaf86a-7a18-4ca7-abf5-2ea6ebd874f0" providerId="ADAL" clId="{F1F590ED-B183-D94D-A50F-2D6F86194B76}" dt="2024-01-08T16:46:49.458" v="1173" actId="1076"/>
          <ac:cxnSpMkLst>
            <pc:docMk/>
            <pc:sldMk cId="3196408890" sldId="326"/>
            <ac:cxnSpMk id="18" creationId="{9E17B9FD-C9E6-445B-63CD-0AC4602A89AC}"/>
          </ac:cxnSpMkLst>
        </pc:cxnChg>
        <pc:cxnChg chg="add mod">
          <ac:chgData name="Rifaat Shekh-Yusef" userId="01aaf86a-7a18-4ca7-abf5-2ea6ebd874f0" providerId="ADAL" clId="{F1F590ED-B183-D94D-A50F-2D6F86194B76}" dt="2024-01-08T16:46:49.458" v="1173" actId="1076"/>
          <ac:cxnSpMkLst>
            <pc:docMk/>
            <pc:sldMk cId="3196408890" sldId="326"/>
            <ac:cxnSpMk id="19" creationId="{0BD8D8D4-D4D2-7B19-CEFA-B967246B3D0C}"/>
          </ac:cxnSpMkLst>
        </pc:cxnChg>
        <pc:cxnChg chg="add mod">
          <ac:chgData name="Rifaat Shekh-Yusef" userId="01aaf86a-7a18-4ca7-abf5-2ea6ebd874f0" providerId="ADAL" clId="{F1F590ED-B183-D94D-A50F-2D6F86194B76}" dt="2024-01-08T16:46:49.458" v="1173" actId="1076"/>
          <ac:cxnSpMkLst>
            <pc:docMk/>
            <pc:sldMk cId="3196408890" sldId="326"/>
            <ac:cxnSpMk id="20" creationId="{1E93AD19-6EC6-A291-97DD-8961505665DF}"/>
          </ac:cxnSpMkLst>
        </pc:cxnChg>
        <pc:cxnChg chg="mod">
          <ac:chgData name="Rifaat Shekh-Yusef" userId="01aaf86a-7a18-4ca7-abf5-2ea6ebd874f0" providerId="ADAL" clId="{F1F590ED-B183-D94D-A50F-2D6F86194B76}" dt="2024-01-08T16:46:50.399" v="1174" actId="478"/>
          <ac:cxnSpMkLst>
            <pc:docMk/>
            <pc:sldMk cId="3196408890" sldId="326"/>
            <ac:cxnSpMk id="50" creationId="{8C58DB96-CD3E-43E1-8BB3-CC5FA365A62E}"/>
          </ac:cxnSpMkLst>
        </pc:cxnChg>
        <pc:cxnChg chg="del mod">
          <ac:chgData name="Rifaat Shekh-Yusef" userId="01aaf86a-7a18-4ca7-abf5-2ea6ebd874f0" providerId="ADAL" clId="{F1F590ED-B183-D94D-A50F-2D6F86194B76}" dt="2024-01-03T21:08:01.674" v="434" actId="478"/>
          <ac:cxnSpMkLst>
            <pc:docMk/>
            <pc:sldMk cId="3196408890" sldId="326"/>
            <ac:cxnSpMk id="76" creationId="{6C43DEEE-6BCD-B2E8-E1D8-90E41B20E1C8}"/>
          </ac:cxnSpMkLst>
        </pc:cxnChg>
        <pc:cxnChg chg="del mod">
          <ac:chgData name="Rifaat Shekh-Yusef" userId="01aaf86a-7a18-4ca7-abf5-2ea6ebd874f0" providerId="ADAL" clId="{F1F590ED-B183-D94D-A50F-2D6F86194B76}" dt="2024-01-03T21:06:14.640" v="413" actId="478"/>
          <ac:cxnSpMkLst>
            <pc:docMk/>
            <pc:sldMk cId="3196408890" sldId="326"/>
            <ac:cxnSpMk id="77" creationId="{7DCE3702-3607-EF83-9F72-1E62C07A3B54}"/>
          </ac:cxnSpMkLst>
        </pc:cxnChg>
        <pc:cxnChg chg="del mod">
          <ac:chgData name="Rifaat Shekh-Yusef" userId="01aaf86a-7a18-4ca7-abf5-2ea6ebd874f0" providerId="ADAL" clId="{F1F590ED-B183-D94D-A50F-2D6F86194B76}" dt="2024-01-03T21:06:15.655" v="414" actId="478"/>
          <ac:cxnSpMkLst>
            <pc:docMk/>
            <pc:sldMk cId="3196408890" sldId="326"/>
            <ac:cxnSpMk id="81" creationId="{4CBD68A2-855C-01C1-3C36-F024AF8D8C8D}"/>
          </ac:cxnSpMkLst>
        </pc:cxnChg>
        <pc:cxnChg chg="del mod">
          <ac:chgData name="Rifaat Shekh-Yusef" userId="01aaf86a-7a18-4ca7-abf5-2ea6ebd874f0" providerId="ADAL" clId="{F1F590ED-B183-D94D-A50F-2D6F86194B76}" dt="2024-01-03T21:06:17.522" v="416" actId="478"/>
          <ac:cxnSpMkLst>
            <pc:docMk/>
            <pc:sldMk cId="3196408890" sldId="326"/>
            <ac:cxnSpMk id="85" creationId="{90E27825-E611-AA60-8D16-32CC084BE4B4}"/>
          </ac:cxnSpMkLst>
        </pc:cxnChg>
        <pc:cxnChg chg="del mod">
          <ac:chgData name="Rifaat Shekh-Yusef" userId="01aaf86a-7a18-4ca7-abf5-2ea6ebd874f0" providerId="ADAL" clId="{F1F590ED-B183-D94D-A50F-2D6F86194B76}" dt="2024-01-03T21:06:18.254" v="417" actId="478"/>
          <ac:cxnSpMkLst>
            <pc:docMk/>
            <pc:sldMk cId="3196408890" sldId="326"/>
            <ac:cxnSpMk id="88" creationId="{A2BBD21B-28F0-D96F-D62D-557FC8388E79}"/>
          </ac:cxnSpMkLst>
        </pc:cxnChg>
        <pc:cxnChg chg="add del mod">
          <ac:chgData name="Rifaat Shekh-Yusef" userId="01aaf86a-7a18-4ca7-abf5-2ea6ebd874f0" providerId="ADAL" clId="{F1F590ED-B183-D94D-A50F-2D6F86194B76}" dt="2024-01-08T16:46:50.399" v="1174" actId="478"/>
          <ac:cxnSpMkLst>
            <pc:docMk/>
            <pc:sldMk cId="3196408890" sldId="326"/>
            <ac:cxnSpMk id="97" creationId="{A50C3EEB-1CCA-82AD-C078-D6E845A515F3}"/>
          </ac:cxnSpMkLst>
        </pc:cxnChg>
        <pc:cxnChg chg="add del mod">
          <ac:chgData name="Rifaat Shekh-Yusef" userId="01aaf86a-7a18-4ca7-abf5-2ea6ebd874f0" providerId="ADAL" clId="{F1F590ED-B183-D94D-A50F-2D6F86194B76}" dt="2024-01-08T16:46:50.399" v="1174" actId="478"/>
          <ac:cxnSpMkLst>
            <pc:docMk/>
            <pc:sldMk cId="3196408890" sldId="326"/>
            <ac:cxnSpMk id="103" creationId="{B78F4718-F235-B32A-0F7D-0413B1EE589C}"/>
          </ac:cxnSpMkLst>
        </pc:cxnChg>
        <pc:cxnChg chg="add del mod">
          <ac:chgData name="Rifaat Shekh-Yusef" userId="01aaf86a-7a18-4ca7-abf5-2ea6ebd874f0" providerId="ADAL" clId="{F1F590ED-B183-D94D-A50F-2D6F86194B76}" dt="2024-01-08T16:46:50.399" v="1174" actId="478"/>
          <ac:cxnSpMkLst>
            <pc:docMk/>
            <pc:sldMk cId="3196408890" sldId="326"/>
            <ac:cxnSpMk id="106" creationId="{2F97239E-8CFB-C137-28B3-7091700FA11C}"/>
          </ac:cxnSpMkLst>
        </pc:cxnChg>
        <pc:cxnChg chg="add del mod">
          <ac:chgData name="Rifaat Shekh-Yusef" userId="01aaf86a-7a18-4ca7-abf5-2ea6ebd874f0" providerId="ADAL" clId="{F1F590ED-B183-D94D-A50F-2D6F86194B76}" dt="2024-01-08T16:46:50.399" v="1174" actId="478"/>
          <ac:cxnSpMkLst>
            <pc:docMk/>
            <pc:sldMk cId="3196408890" sldId="326"/>
            <ac:cxnSpMk id="115" creationId="{4BC0BD04-BE8E-1866-BDBF-5E53178CC5AC}"/>
          </ac:cxnSpMkLst>
        </pc:cxnChg>
      </pc:sldChg>
      <pc:sldChg chg="add">
        <pc:chgData name="Rifaat Shekh-Yusef" userId="01aaf86a-7a18-4ca7-abf5-2ea6ebd874f0" providerId="ADAL" clId="{F1F590ED-B183-D94D-A50F-2D6F86194B76}" dt="2024-01-04T16:34:01.513" v="455"/>
        <pc:sldMkLst>
          <pc:docMk/>
          <pc:sldMk cId="734350917" sldId="327"/>
        </pc:sldMkLst>
      </pc:sldChg>
      <pc:sldChg chg="addSp delSp modSp add mod">
        <pc:chgData name="Rifaat Shekh-Yusef" userId="01aaf86a-7a18-4ca7-abf5-2ea6ebd874f0" providerId="ADAL" clId="{F1F590ED-B183-D94D-A50F-2D6F86194B76}" dt="2024-01-04T16:55:03.676" v="1169" actId="20577"/>
        <pc:sldMkLst>
          <pc:docMk/>
          <pc:sldMk cId="3030821231" sldId="328"/>
        </pc:sldMkLst>
        <pc:spChg chg="mod">
          <ac:chgData name="Rifaat Shekh-Yusef" userId="01aaf86a-7a18-4ca7-abf5-2ea6ebd874f0" providerId="ADAL" clId="{F1F590ED-B183-D94D-A50F-2D6F86194B76}" dt="2024-01-04T16:50:08.646" v="909" actId="20577"/>
          <ac:spMkLst>
            <pc:docMk/>
            <pc:sldMk cId="3030821231" sldId="328"/>
            <ac:spMk id="2" creationId="{A93D0B38-93C9-18A0-7B23-589206E9FA7F}"/>
          </ac:spMkLst>
        </pc:spChg>
        <pc:spChg chg="mod">
          <ac:chgData name="Rifaat Shekh-Yusef" userId="01aaf86a-7a18-4ca7-abf5-2ea6ebd874f0" providerId="ADAL" clId="{F1F590ED-B183-D94D-A50F-2D6F86194B76}" dt="2024-01-04T16:55:03.676" v="1169" actId="20577"/>
          <ac:spMkLst>
            <pc:docMk/>
            <pc:sldMk cId="3030821231" sldId="328"/>
            <ac:spMk id="3" creationId="{37E459AA-E368-8ACF-A773-3306ADF53BBE}"/>
          </ac:spMkLst>
        </pc:spChg>
        <pc:picChg chg="del">
          <ac:chgData name="Rifaat Shekh-Yusef" userId="01aaf86a-7a18-4ca7-abf5-2ea6ebd874f0" providerId="ADAL" clId="{F1F590ED-B183-D94D-A50F-2D6F86194B76}" dt="2024-01-04T16:51:00.440" v="910" actId="478"/>
          <ac:picMkLst>
            <pc:docMk/>
            <pc:sldMk cId="3030821231" sldId="328"/>
            <ac:picMk id="5" creationId="{7725787D-12ED-859F-B1B7-85C10BF80AF3}"/>
          </ac:picMkLst>
        </pc:picChg>
        <pc:picChg chg="add del mod">
          <ac:chgData name="Rifaat Shekh-Yusef" userId="01aaf86a-7a18-4ca7-abf5-2ea6ebd874f0" providerId="ADAL" clId="{F1F590ED-B183-D94D-A50F-2D6F86194B76}" dt="2024-01-04T16:52:09.693" v="917" actId="478"/>
          <ac:picMkLst>
            <pc:docMk/>
            <pc:sldMk cId="3030821231" sldId="328"/>
            <ac:picMk id="6" creationId="{9BCE608E-33EB-6A20-E245-FB60D06F7CFF}"/>
          </ac:picMkLst>
        </pc:picChg>
        <pc:picChg chg="add mod">
          <ac:chgData name="Rifaat Shekh-Yusef" userId="01aaf86a-7a18-4ca7-abf5-2ea6ebd874f0" providerId="ADAL" clId="{F1F590ED-B183-D94D-A50F-2D6F86194B76}" dt="2024-01-04T16:53:08.891" v="954" actId="14100"/>
          <ac:picMkLst>
            <pc:docMk/>
            <pc:sldMk cId="3030821231" sldId="328"/>
            <ac:picMk id="7" creationId="{AA95ABB2-CF9C-82F1-ED42-6B47319CFBB1}"/>
          </ac:picMkLst>
        </pc:picChg>
      </pc:sldChg>
    </pc:docChg>
  </pc:docChgLst>
  <pc:docChgLst>
    <pc:chgData name="Rifaat Shekh-Yusef" userId="01aaf86a-7a18-4ca7-abf5-2ea6ebd874f0" providerId="ADAL" clId="{F0ECD63C-BEDA-3A48-9FFB-040F4D949B0F}"/>
    <pc:docChg chg="undo custSel addSld delSld modSld">
      <pc:chgData name="Rifaat Shekh-Yusef" userId="01aaf86a-7a18-4ca7-abf5-2ea6ebd874f0" providerId="ADAL" clId="{F0ECD63C-BEDA-3A48-9FFB-040F4D949B0F}" dt="2024-03-11T13:20:35.539" v="358" actId="20577"/>
      <pc:docMkLst>
        <pc:docMk/>
      </pc:docMkLst>
      <pc:sldChg chg="modSp mod">
        <pc:chgData name="Rifaat Shekh-Yusef" userId="01aaf86a-7a18-4ca7-abf5-2ea6ebd874f0" providerId="ADAL" clId="{F0ECD63C-BEDA-3A48-9FFB-040F4D949B0F}" dt="2024-03-01T15:09:36.355" v="316" actId="1076"/>
        <pc:sldMkLst>
          <pc:docMk/>
          <pc:sldMk cId="830493600" sldId="278"/>
        </pc:sldMkLst>
        <pc:spChg chg="mod">
          <ac:chgData name="Rifaat Shekh-Yusef" userId="01aaf86a-7a18-4ca7-abf5-2ea6ebd874f0" providerId="ADAL" clId="{F0ECD63C-BEDA-3A48-9FFB-040F4D949B0F}" dt="2024-03-01T15:09:36.355" v="316" actId="1076"/>
          <ac:spMkLst>
            <pc:docMk/>
            <pc:sldMk cId="830493600" sldId="278"/>
            <ac:spMk id="3" creationId="{00000000-0000-0000-0000-000000000000}"/>
          </ac:spMkLst>
        </pc:spChg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4147561074" sldId="280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2863763428" sldId="315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3463815953" sldId="318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3763292062" sldId="320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2500557485" sldId="321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1949331715" sldId="322"/>
        </pc:sldMkLst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2321943048" sldId="324"/>
        </pc:sldMkLst>
      </pc:sldChg>
      <pc:sldChg chg="addSp modSp mod">
        <pc:chgData name="Rifaat Shekh-Yusef" userId="01aaf86a-7a18-4ca7-abf5-2ea6ebd874f0" providerId="ADAL" clId="{F0ECD63C-BEDA-3A48-9FFB-040F4D949B0F}" dt="2024-03-01T14:22:13.759" v="289" actId="1076"/>
        <pc:sldMkLst>
          <pc:docMk/>
          <pc:sldMk cId="806884116" sldId="325"/>
        </pc:sldMkLst>
        <pc:spChg chg="add mod">
          <ac:chgData name="Rifaat Shekh-Yusef" userId="01aaf86a-7a18-4ca7-abf5-2ea6ebd874f0" providerId="ADAL" clId="{F0ECD63C-BEDA-3A48-9FFB-040F4D949B0F}" dt="2024-03-01T14:22:13.759" v="289" actId="1076"/>
          <ac:spMkLst>
            <pc:docMk/>
            <pc:sldMk cId="806884116" sldId="325"/>
            <ac:spMk id="6" creationId="{5AEF131F-286D-D23C-FDD2-8B5080C37AB0}"/>
          </ac:spMkLst>
        </pc:spChg>
      </pc:sldChg>
      <pc:sldChg chg="del">
        <pc:chgData name="Rifaat Shekh-Yusef" userId="01aaf86a-7a18-4ca7-abf5-2ea6ebd874f0" providerId="ADAL" clId="{F0ECD63C-BEDA-3A48-9FFB-040F4D949B0F}" dt="2024-02-29T17:15:06.369" v="14" actId="2696"/>
        <pc:sldMkLst>
          <pc:docMk/>
          <pc:sldMk cId="734350917" sldId="327"/>
        </pc:sldMkLst>
      </pc:sldChg>
      <pc:sldChg chg="addSp modSp">
        <pc:chgData name="Rifaat Shekh-Yusef" userId="01aaf86a-7a18-4ca7-abf5-2ea6ebd874f0" providerId="ADAL" clId="{F0ECD63C-BEDA-3A48-9FFB-040F4D949B0F}" dt="2024-02-28T17:51:09.079" v="1"/>
        <pc:sldMkLst>
          <pc:docMk/>
          <pc:sldMk cId="3030821231" sldId="328"/>
        </pc:sldMkLst>
        <pc:spChg chg="add mod">
          <ac:chgData name="Rifaat Shekh-Yusef" userId="01aaf86a-7a18-4ca7-abf5-2ea6ebd874f0" providerId="ADAL" clId="{F0ECD63C-BEDA-3A48-9FFB-040F4D949B0F}" dt="2024-02-28T17:51:09.079" v="1"/>
          <ac:spMkLst>
            <pc:docMk/>
            <pc:sldMk cId="3030821231" sldId="328"/>
            <ac:spMk id="5" creationId="{DEFC6E94-417D-4493-08C7-C1EBB90C3865}"/>
          </ac:spMkLst>
        </pc:spChg>
      </pc:sldChg>
      <pc:sldChg chg="modSp modAnim">
        <pc:chgData name="Rifaat Shekh-Yusef" userId="01aaf86a-7a18-4ca7-abf5-2ea6ebd874f0" providerId="ADAL" clId="{F0ECD63C-BEDA-3A48-9FFB-040F4D949B0F}" dt="2024-03-11T13:20:35.539" v="358" actId="20577"/>
        <pc:sldMkLst>
          <pc:docMk/>
          <pc:sldMk cId="4027937778" sldId="329"/>
        </pc:sldMkLst>
        <pc:spChg chg="mod">
          <ac:chgData name="Rifaat Shekh-Yusef" userId="01aaf86a-7a18-4ca7-abf5-2ea6ebd874f0" providerId="ADAL" clId="{F0ECD63C-BEDA-3A48-9FFB-040F4D949B0F}" dt="2024-03-11T13:20:28.558" v="352" actId="6549"/>
          <ac:spMkLst>
            <pc:docMk/>
            <pc:sldMk cId="4027937778" sldId="329"/>
            <ac:spMk id="3" creationId="{255ED454-D70A-0226-347E-063E9BE28FDF}"/>
          </ac:spMkLst>
        </pc:spChg>
      </pc:sldChg>
      <pc:sldChg chg="modSp mod">
        <pc:chgData name="Rifaat Shekh-Yusef" userId="01aaf86a-7a18-4ca7-abf5-2ea6ebd874f0" providerId="ADAL" clId="{F0ECD63C-BEDA-3A48-9FFB-040F4D949B0F}" dt="2024-02-29T14:36:40.876" v="13" actId="20577"/>
        <pc:sldMkLst>
          <pc:docMk/>
          <pc:sldMk cId="1046641479" sldId="333"/>
        </pc:sldMkLst>
        <pc:spChg chg="mod">
          <ac:chgData name="Rifaat Shekh-Yusef" userId="01aaf86a-7a18-4ca7-abf5-2ea6ebd874f0" providerId="ADAL" clId="{F0ECD63C-BEDA-3A48-9FFB-040F4D949B0F}" dt="2024-02-29T14:36:40.876" v="13" actId="20577"/>
          <ac:spMkLst>
            <pc:docMk/>
            <pc:sldMk cId="1046641479" sldId="333"/>
            <ac:spMk id="3" creationId="{8D59C147-30B9-C27F-F9F6-A40BB19F2963}"/>
          </ac:spMkLst>
        </pc:spChg>
      </pc:sldChg>
      <pc:sldChg chg="del">
        <pc:chgData name="Rifaat Shekh-Yusef" userId="01aaf86a-7a18-4ca7-abf5-2ea6ebd874f0" providerId="ADAL" clId="{F0ECD63C-BEDA-3A48-9FFB-040F4D949B0F}" dt="2024-02-28T17:50:49.549" v="0" actId="2696"/>
        <pc:sldMkLst>
          <pc:docMk/>
          <pc:sldMk cId="4098321402" sldId="340"/>
        </pc:sldMkLst>
      </pc:sldChg>
      <pc:sldChg chg="delSp mod">
        <pc:chgData name="Rifaat Shekh-Yusef" userId="01aaf86a-7a18-4ca7-abf5-2ea6ebd874f0" providerId="ADAL" clId="{F0ECD63C-BEDA-3A48-9FFB-040F4D949B0F}" dt="2024-02-29T17:17:49.928" v="17" actId="478"/>
        <pc:sldMkLst>
          <pc:docMk/>
          <pc:sldMk cId="1359889863" sldId="341"/>
        </pc:sldMkLst>
        <pc:spChg chg="del">
          <ac:chgData name="Rifaat Shekh-Yusef" userId="01aaf86a-7a18-4ca7-abf5-2ea6ebd874f0" providerId="ADAL" clId="{F0ECD63C-BEDA-3A48-9FFB-040F4D949B0F}" dt="2024-02-29T17:17:49.928" v="17" actId="478"/>
          <ac:spMkLst>
            <pc:docMk/>
            <pc:sldMk cId="1359889863" sldId="341"/>
            <ac:spMk id="8" creationId="{2C0BA72F-E733-132B-C330-E55F0D2FB7F3}"/>
          </ac:spMkLst>
        </pc:spChg>
        <pc:picChg chg="del">
          <ac:chgData name="Rifaat Shekh-Yusef" userId="01aaf86a-7a18-4ca7-abf5-2ea6ebd874f0" providerId="ADAL" clId="{F0ECD63C-BEDA-3A48-9FFB-040F4D949B0F}" dt="2024-02-29T17:17:47.054" v="16" actId="478"/>
          <ac:picMkLst>
            <pc:docMk/>
            <pc:sldMk cId="1359889863" sldId="341"/>
            <ac:picMk id="30" creationId="{E7E0D0C9-FEC7-F42D-663D-9A039736A843}"/>
          </ac:picMkLst>
        </pc:picChg>
      </pc:sldChg>
      <pc:sldChg chg="delSp mod">
        <pc:chgData name="Rifaat Shekh-Yusef" userId="01aaf86a-7a18-4ca7-abf5-2ea6ebd874f0" providerId="ADAL" clId="{F0ECD63C-BEDA-3A48-9FFB-040F4D949B0F}" dt="2024-02-29T17:17:55.914" v="19" actId="478"/>
        <pc:sldMkLst>
          <pc:docMk/>
          <pc:sldMk cId="2649902163" sldId="342"/>
        </pc:sldMkLst>
        <pc:spChg chg="del">
          <ac:chgData name="Rifaat Shekh-Yusef" userId="01aaf86a-7a18-4ca7-abf5-2ea6ebd874f0" providerId="ADAL" clId="{F0ECD63C-BEDA-3A48-9FFB-040F4D949B0F}" dt="2024-02-29T17:17:55.914" v="19" actId="478"/>
          <ac:spMkLst>
            <pc:docMk/>
            <pc:sldMk cId="2649902163" sldId="342"/>
            <ac:spMk id="8" creationId="{2C0BA72F-E733-132B-C330-E55F0D2FB7F3}"/>
          </ac:spMkLst>
        </pc:spChg>
        <pc:picChg chg="del">
          <ac:chgData name="Rifaat Shekh-Yusef" userId="01aaf86a-7a18-4ca7-abf5-2ea6ebd874f0" providerId="ADAL" clId="{F0ECD63C-BEDA-3A48-9FFB-040F4D949B0F}" dt="2024-02-29T17:17:53.787" v="18" actId="478"/>
          <ac:picMkLst>
            <pc:docMk/>
            <pc:sldMk cId="2649902163" sldId="342"/>
            <ac:picMk id="30" creationId="{E7E0D0C9-FEC7-F42D-663D-9A039736A843}"/>
          </ac:picMkLst>
        </pc:picChg>
      </pc:sldChg>
      <pc:sldChg chg="modSp new mod">
        <pc:chgData name="Rifaat Shekh-Yusef" userId="01aaf86a-7a18-4ca7-abf5-2ea6ebd874f0" providerId="ADAL" clId="{F0ECD63C-BEDA-3A48-9FFB-040F4D949B0F}" dt="2024-02-28T17:59:20.459" v="6" actId="20577"/>
        <pc:sldMkLst>
          <pc:docMk/>
          <pc:sldMk cId="3482430663" sldId="354"/>
        </pc:sldMkLst>
        <pc:spChg chg="mod">
          <ac:chgData name="Rifaat Shekh-Yusef" userId="01aaf86a-7a18-4ca7-abf5-2ea6ebd874f0" providerId="ADAL" clId="{F0ECD63C-BEDA-3A48-9FFB-040F4D949B0F}" dt="2024-02-28T17:59:20.459" v="6" actId="20577"/>
          <ac:spMkLst>
            <pc:docMk/>
            <pc:sldMk cId="3482430663" sldId="354"/>
            <ac:spMk id="2" creationId="{B9622E4A-939E-D56A-C4B6-DDB3E1FB7109}"/>
          </ac:spMkLst>
        </pc:spChg>
      </pc:sldChg>
      <pc:sldChg chg="addSp delSp modSp add mod">
        <pc:chgData name="Rifaat Shekh-Yusef" userId="01aaf86a-7a18-4ca7-abf5-2ea6ebd874f0" providerId="ADAL" clId="{F0ECD63C-BEDA-3A48-9FFB-040F4D949B0F}" dt="2024-03-01T14:24:41.597" v="302" actId="1076"/>
        <pc:sldMkLst>
          <pc:docMk/>
          <pc:sldMk cId="183791060" sldId="355"/>
        </pc:sldMkLst>
        <pc:spChg chg="mod">
          <ac:chgData name="Rifaat Shekh-Yusef" userId="01aaf86a-7a18-4ca7-abf5-2ea6ebd874f0" providerId="ADAL" clId="{F0ECD63C-BEDA-3A48-9FFB-040F4D949B0F}" dt="2024-02-29T17:18:29.437" v="38" actId="20577"/>
          <ac:spMkLst>
            <pc:docMk/>
            <pc:sldMk cId="183791060" sldId="355"/>
            <ac:spMk id="2" creationId="{A93D0B38-93C9-18A0-7B23-589206E9FA7F}"/>
          </ac:spMkLst>
        </pc:spChg>
        <pc:spChg chg="mod">
          <ac:chgData name="Rifaat Shekh-Yusef" userId="01aaf86a-7a18-4ca7-abf5-2ea6ebd874f0" providerId="ADAL" clId="{F0ECD63C-BEDA-3A48-9FFB-040F4D949B0F}" dt="2024-02-29T17:20:49.678" v="76" actId="20577"/>
          <ac:spMkLst>
            <pc:docMk/>
            <pc:sldMk cId="183791060" sldId="355"/>
            <ac:spMk id="3" creationId="{37E459AA-E368-8ACF-A773-3306ADF53BBE}"/>
          </ac:spMkLst>
        </pc:spChg>
        <pc:spChg chg="del">
          <ac:chgData name="Rifaat Shekh-Yusef" userId="01aaf86a-7a18-4ca7-abf5-2ea6ebd874f0" providerId="ADAL" clId="{F0ECD63C-BEDA-3A48-9FFB-040F4D949B0F}" dt="2024-02-29T17:18:02.955" v="21" actId="478"/>
          <ac:spMkLst>
            <pc:docMk/>
            <pc:sldMk cId="183791060" sldId="355"/>
            <ac:spMk id="8" creationId="{2C0BA72F-E733-132B-C330-E55F0D2FB7F3}"/>
          </ac:spMkLst>
        </pc:spChg>
        <pc:picChg chg="add mod">
          <ac:chgData name="Rifaat Shekh-Yusef" userId="01aaf86a-7a18-4ca7-abf5-2ea6ebd874f0" providerId="ADAL" clId="{F0ECD63C-BEDA-3A48-9FFB-040F4D949B0F}" dt="2024-03-01T14:24:39.398" v="301" actId="1076"/>
          <ac:picMkLst>
            <pc:docMk/>
            <pc:sldMk cId="183791060" sldId="355"/>
            <ac:picMk id="5" creationId="{666B21F7-AB19-AF34-D68F-AD0D4D8450B8}"/>
          </ac:picMkLst>
        </pc:picChg>
        <pc:picChg chg="add mod">
          <ac:chgData name="Rifaat Shekh-Yusef" userId="01aaf86a-7a18-4ca7-abf5-2ea6ebd874f0" providerId="ADAL" clId="{F0ECD63C-BEDA-3A48-9FFB-040F4D949B0F}" dt="2024-03-01T14:24:41.597" v="302" actId="1076"/>
          <ac:picMkLst>
            <pc:docMk/>
            <pc:sldMk cId="183791060" sldId="355"/>
            <ac:picMk id="6" creationId="{0D85C16D-EB95-75E2-1F02-976B5A1C5339}"/>
          </ac:picMkLst>
        </pc:picChg>
        <pc:picChg chg="del">
          <ac:chgData name="Rifaat Shekh-Yusef" userId="01aaf86a-7a18-4ca7-abf5-2ea6ebd874f0" providerId="ADAL" clId="{F0ECD63C-BEDA-3A48-9FFB-040F4D949B0F}" dt="2024-02-29T17:18:34.254" v="39" actId="478"/>
          <ac:picMkLst>
            <pc:docMk/>
            <pc:sldMk cId="183791060" sldId="355"/>
            <ac:picMk id="6" creationId="{67D594D1-3FB4-F680-4AF0-1764F982A35F}"/>
          </ac:picMkLst>
        </pc:picChg>
        <pc:picChg chg="add mod">
          <ac:chgData name="Rifaat Shekh-Yusef" userId="01aaf86a-7a18-4ca7-abf5-2ea6ebd874f0" providerId="ADAL" clId="{F0ECD63C-BEDA-3A48-9FFB-040F4D949B0F}" dt="2024-03-01T14:24:32.047" v="300" actId="1076"/>
          <ac:picMkLst>
            <pc:docMk/>
            <pc:sldMk cId="183791060" sldId="355"/>
            <ac:picMk id="7" creationId="{8E0444E1-1969-8244-E847-1E25063D68D9}"/>
          </ac:picMkLst>
        </pc:picChg>
        <pc:picChg chg="add mod">
          <ac:chgData name="Rifaat Shekh-Yusef" userId="01aaf86a-7a18-4ca7-abf5-2ea6ebd874f0" providerId="ADAL" clId="{F0ECD63C-BEDA-3A48-9FFB-040F4D949B0F}" dt="2024-03-01T14:24:28.964" v="299" actId="1076"/>
          <ac:picMkLst>
            <pc:docMk/>
            <pc:sldMk cId="183791060" sldId="355"/>
            <ac:picMk id="8" creationId="{6C1235BE-8D41-E1FF-B7E7-94A8F7F731B7}"/>
          </ac:picMkLst>
        </pc:picChg>
        <pc:picChg chg="del">
          <ac:chgData name="Rifaat Shekh-Yusef" userId="01aaf86a-7a18-4ca7-abf5-2ea6ebd874f0" providerId="ADAL" clId="{F0ECD63C-BEDA-3A48-9FFB-040F4D949B0F}" dt="2024-02-29T17:18:00.885" v="20" actId="478"/>
          <ac:picMkLst>
            <pc:docMk/>
            <pc:sldMk cId="183791060" sldId="355"/>
            <ac:picMk id="30" creationId="{E7E0D0C9-FEC7-F42D-663D-9A039736A843}"/>
          </ac:picMkLst>
        </pc:picChg>
      </pc:sldChg>
      <pc:sldChg chg="addSp delSp modSp add mod">
        <pc:chgData name="Rifaat Shekh-Yusef" userId="01aaf86a-7a18-4ca7-abf5-2ea6ebd874f0" providerId="ADAL" clId="{F0ECD63C-BEDA-3A48-9FFB-040F4D949B0F}" dt="2024-03-01T14:29:28.035" v="315" actId="20577"/>
        <pc:sldMkLst>
          <pc:docMk/>
          <pc:sldMk cId="226548572" sldId="356"/>
        </pc:sldMkLst>
        <pc:spChg chg="mod">
          <ac:chgData name="Rifaat Shekh-Yusef" userId="01aaf86a-7a18-4ca7-abf5-2ea6ebd874f0" providerId="ADAL" clId="{F0ECD63C-BEDA-3A48-9FFB-040F4D949B0F}" dt="2024-02-29T17:20:35.455" v="73" actId="20577"/>
          <ac:spMkLst>
            <pc:docMk/>
            <pc:sldMk cId="226548572" sldId="356"/>
            <ac:spMk id="2" creationId="{A93D0B38-93C9-18A0-7B23-589206E9FA7F}"/>
          </ac:spMkLst>
        </pc:spChg>
        <pc:spChg chg="mod">
          <ac:chgData name="Rifaat Shekh-Yusef" userId="01aaf86a-7a18-4ca7-abf5-2ea6ebd874f0" providerId="ADAL" clId="{F0ECD63C-BEDA-3A48-9FFB-040F4D949B0F}" dt="2024-03-01T14:29:28.035" v="315" actId="20577"/>
          <ac:spMkLst>
            <pc:docMk/>
            <pc:sldMk cId="226548572" sldId="356"/>
            <ac:spMk id="3" creationId="{37E459AA-E368-8ACF-A773-3306ADF53BBE}"/>
          </ac:spMkLst>
        </pc:spChg>
        <pc:spChg chg="add del">
          <ac:chgData name="Rifaat Shekh-Yusef" userId="01aaf86a-7a18-4ca7-abf5-2ea6ebd874f0" providerId="ADAL" clId="{F0ECD63C-BEDA-3A48-9FFB-040F4D949B0F}" dt="2024-02-29T17:23:16.017" v="91" actId="22"/>
          <ac:spMkLst>
            <pc:docMk/>
            <pc:sldMk cId="226548572" sldId="356"/>
            <ac:spMk id="6" creationId="{9A4614B0-FAC2-A6B0-5291-5C4B5FAE5DE7}"/>
          </ac:spMkLst>
        </pc:spChg>
      </pc:sldChg>
      <pc:sldChg chg="modSp add mod">
        <pc:chgData name="Rifaat Shekh-Yusef" userId="01aaf86a-7a18-4ca7-abf5-2ea6ebd874f0" providerId="ADAL" clId="{F0ECD63C-BEDA-3A48-9FFB-040F4D949B0F}" dt="2024-02-29T17:24:19.283" v="129" actId="113"/>
        <pc:sldMkLst>
          <pc:docMk/>
          <pc:sldMk cId="1127619963" sldId="357"/>
        </pc:sldMkLst>
        <pc:spChg chg="mod">
          <ac:chgData name="Rifaat Shekh-Yusef" userId="01aaf86a-7a18-4ca7-abf5-2ea6ebd874f0" providerId="ADAL" clId="{F0ECD63C-BEDA-3A48-9FFB-040F4D949B0F}" dt="2024-02-29T17:23:34.996" v="116" actId="20577"/>
          <ac:spMkLst>
            <pc:docMk/>
            <pc:sldMk cId="1127619963" sldId="357"/>
            <ac:spMk id="2" creationId="{A93D0B38-93C9-18A0-7B23-589206E9FA7F}"/>
          </ac:spMkLst>
        </pc:spChg>
        <pc:spChg chg="mod">
          <ac:chgData name="Rifaat Shekh-Yusef" userId="01aaf86a-7a18-4ca7-abf5-2ea6ebd874f0" providerId="ADAL" clId="{F0ECD63C-BEDA-3A48-9FFB-040F4D949B0F}" dt="2024-02-29T17:24:19.283" v="129" actId="113"/>
          <ac:spMkLst>
            <pc:docMk/>
            <pc:sldMk cId="1127619963" sldId="357"/>
            <ac:spMk id="3" creationId="{37E459AA-E368-8ACF-A773-3306ADF53BBE}"/>
          </ac:spMkLst>
        </pc:spChg>
      </pc:sldChg>
      <pc:sldChg chg="addSp delSp modSp add mod">
        <pc:chgData name="Rifaat Shekh-Yusef" userId="01aaf86a-7a18-4ca7-abf5-2ea6ebd874f0" providerId="ADAL" clId="{F0ECD63C-BEDA-3A48-9FFB-040F4D949B0F}" dt="2024-02-29T17:32:30.004" v="287" actId="2085"/>
        <pc:sldMkLst>
          <pc:docMk/>
          <pc:sldMk cId="751157466" sldId="358"/>
        </pc:sldMkLst>
        <pc:spChg chg="mod">
          <ac:chgData name="Rifaat Shekh-Yusef" userId="01aaf86a-7a18-4ca7-abf5-2ea6ebd874f0" providerId="ADAL" clId="{F0ECD63C-BEDA-3A48-9FFB-040F4D949B0F}" dt="2024-02-29T17:24:44.469" v="157" actId="20577"/>
          <ac:spMkLst>
            <pc:docMk/>
            <pc:sldMk cId="751157466" sldId="358"/>
            <ac:spMk id="2" creationId="{A93D0B38-93C9-18A0-7B23-589206E9FA7F}"/>
          </ac:spMkLst>
        </pc:spChg>
        <pc:spChg chg="del">
          <ac:chgData name="Rifaat Shekh-Yusef" userId="01aaf86a-7a18-4ca7-abf5-2ea6ebd874f0" providerId="ADAL" clId="{F0ECD63C-BEDA-3A48-9FFB-040F4D949B0F}" dt="2024-02-29T17:25:09.457" v="158" actId="478"/>
          <ac:spMkLst>
            <pc:docMk/>
            <pc:sldMk cId="751157466" sldId="358"/>
            <ac:spMk id="3" creationId="{37E459AA-E368-8ACF-A773-3306ADF53BBE}"/>
          </ac:spMkLst>
        </pc:spChg>
        <pc:spChg chg="add del mod">
          <ac:chgData name="Rifaat Shekh-Yusef" userId="01aaf86a-7a18-4ca7-abf5-2ea6ebd874f0" providerId="ADAL" clId="{F0ECD63C-BEDA-3A48-9FFB-040F4D949B0F}" dt="2024-02-29T17:25:14.089" v="159" actId="478"/>
          <ac:spMkLst>
            <pc:docMk/>
            <pc:sldMk cId="751157466" sldId="358"/>
            <ac:spMk id="6" creationId="{BD17864E-AB59-F0E7-845E-C06CDA7283F3}"/>
          </ac:spMkLst>
        </pc:spChg>
        <pc:spChg chg="mod">
          <ac:chgData name="Rifaat Shekh-Yusef" userId="01aaf86a-7a18-4ca7-abf5-2ea6ebd874f0" providerId="ADAL" clId="{F0ECD63C-BEDA-3A48-9FFB-040F4D949B0F}" dt="2024-02-29T17:30:16.697" v="274" actId="207"/>
          <ac:spMkLst>
            <pc:docMk/>
            <pc:sldMk cId="751157466" sldId="358"/>
            <ac:spMk id="8" creationId="{47CD46FF-BC36-E100-E6C9-517D0F0DD78D}"/>
          </ac:spMkLst>
        </pc:spChg>
        <pc:spChg chg="mod">
          <ac:chgData name="Rifaat Shekh-Yusef" userId="01aaf86a-7a18-4ca7-abf5-2ea6ebd874f0" providerId="ADAL" clId="{F0ECD63C-BEDA-3A48-9FFB-040F4D949B0F}" dt="2024-02-29T17:30:25.941" v="275" actId="207"/>
          <ac:spMkLst>
            <pc:docMk/>
            <pc:sldMk cId="751157466" sldId="358"/>
            <ac:spMk id="9" creationId="{51EC3D9D-8461-225E-8400-A7A9A95A6042}"/>
          </ac:spMkLst>
        </pc:spChg>
        <pc:spChg chg="mod">
          <ac:chgData name="Rifaat Shekh-Yusef" userId="01aaf86a-7a18-4ca7-abf5-2ea6ebd874f0" providerId="ADAL" clId="{F0ECD63C-BEDA-3A48-9FFB-040F4D949B0F}" dt="2024-02-29T17:30:25.941" v="275" actId="207"/>
          <ac:spMkLst>
            <pc:docMk/>
            <pc:sldMk cId="751157466" sldId="358"/>
            <ac:spMk id="10" creationId="{BE06FC02-92C0-7337-3928-BC17A302448E}"/>
          </ac:spMkLst>
        </pc:spChg>
        <pc:spChg chg="mod">
          <ac:chgData name="Rifaat Shekh-Yusef" userId="01aaf86a-7a18-4ca7-abf5-2ea6ebd874f0" providerId="ADAL" clId="{F0ECD63C-BEDA-3A48-9FFB-040F4D949B0F}" dt="2024-02-29T17:32:30.004" v="287" actId="2085"/>
          <ac:spMkLst>
            <pc:docMk/>
            <pc:sldMk cId="751157466" sldId="358"/>
            <ac:spMk id="11" creationId="{4FBD3649-5858-4FDE-0FE9-76D462D713C6}"/>
          </ac:spMkLst>
        </pc:spChg>
        <pc:spChg chg="add mod">
          <ac:chgData name="Rifaat Shekh-Yusef" userId="01aaf86a-7a18-4ca7-abf5-2ea6ebd874f0" providerId="ADAL" clId="{F0ECD63C-BEDA-3A48-9FFB-040F4D949B0F}" dt="2024-02-29T17:25:25.837" v="161" actId="1076"/>
          <ac:spMkLst>
            <pc:docMk/>
            <pc:sldMk cId="751157466" sldId="358"/>
            <ac:spMk id="12" creationId="{BEC23BD8-8E53-6335-211A-8C15FB33F1A0}"/>
          </ac:spMkLst>
        </pc:spChg>
        <pc:spChg chg="add mod">
          <ac:chgData name="Rifaat Shekh-Yusef" userId="01aaf86a-7a18-4ca7-abf5-2ea6ebd874f0" providerId="ADAL" clId="{F0ECD63C-BEDA-3A48-9FFB-040F4D949B0F}" dt="2024-02-29T17:25:25.837" v="161" actId="1076"/>
          <ac:spMkLst>
            <pc:docMk/>
            <pc:sldMk cId="751157466" sldId="358"/>
            <ac:spMk id="13" creationId="{000F051D-9EC5-B960-2924-E2B6329FB18C}"/>
          </ac:spMkLst>
        </pc:spChg>
        <pc:spChg chg="add mod">
          <ac:chgData name="Rifaat Shekh-Yusef" userId="01aaf86a-7a18-4ca7-abf5-2ea6ebd874f0" providerId="ADAL" clId="{F0ECD63C-BEDA-3A48-9FFB-040F4D949B0F}" dt="2024-02-29T17:25:25.837" v="161" actId="1076"/>
          <ac:spMkLst>
            <pc:docMk/>
            <pc:sldMk cId="751157466" sldId="358"/>
            <ac:spMk id="14" creationId="{9DF9CD9B-9901-5E67-70AD-6F4240F8C6D8}"/>
          </ac:spMkLst>
        </pc:spChg>
        <pc:grpChg chg="add mod">
          <ac:chgData name="Rifaat Shekh-Yusef" userId="01aaf86a-7a18-4ca7-abf5-2ea6ebd874f0" providerId="ADAL" clId="{F0ECD63C-BEDA-3A48-9FFB-040F4D949B0F}" dt="2024-02-29T17:25:25.837" v="161" actId="1076"/>
          <ac:grpSpMkLst>
            <pc:docMk/>
            <pc:sldMk cId="751157466" sldId="358"/>
            <ac:grpSpMk id="7" creationId="{1D22E1F5-D218-32EB-4210-7CA74B1ACAC3}"/>
          </ac:grpSpMkLst>
        </pc:grpChg>
      </pc:sldChg>
    </pc:docChg>
  </pc:docChgLst>
  <pc:docChgLst>
    <pc:chgData name="Rifaat Shekh-Yusef" userId="01aaf86a-7a18-4ca7-abf5-2ea6ebd874f0" providerId="ADAL" clId="{09E1CA37-A82D-7B4D-AFB8-8A4EE5E2C0DC}"/>
    <pc:docChg chg="undo custSel addSld delSld modSld sldOrd addSection delSection">
      <pc:chgData name="Rifaat Shekh-Yusef" userId="01aaf86a-7a18-4ca7-abf5-2ea6ebd874f0" providerId="ADAL" clId="{09E1CA37-A82D-7B4D-AFB8-8A4EE5E2C0DC}" dt="2024-02-26T22:27:45.253" v="1687" actId="114"/>
      <pc:docMkLst>
        <pc:docMk/>
      </pc:docMkLst>
      <pc:sldChg chg="modSp mod">
        <pc:chgData name="Rifaat Shekh-Yusef" userId="01aaf86a-7a18-4ca7-abf5-2ea6ebd874f0" providerId="ADAL" clId="{09E1CA37-A82D-7B4D-AFB8-8A4EE5E2C0DC}" dt="2024-02-26T22:02:31.924" v="1670" actId="1076"/>
        <pc:sldMkLst>
          <pc:docMk/>
          <pc:sldMk cId="830493600" sldId="278"/>
        </pc:sldMkLst>
        <pc:spChg chg="mod">
          <ac:chgData name="Rifaat Shekh-Yusef" userId="01aaf86a-7a18-4ca7-abf5-2ea6ebd874f0" providerId="ADAL" clId="{09E1CA37-A82D-7B4D-AFB8-8A4EE5E2C0DC}" dt="2024-02-26T22:02:31.924" v="1670" actId="1076"/>
          <ac:spMkLst>
            <pc:docMk/>
            <pc:sldMk cId="830493600" sldId="278"/>
            <ac:spMk id="2" creationId="{00000000-0000-0000-0000-000000000000}"/>
          </ac:spMkLst>
        </pc:spChg>
        <pc:spChg chg="mod">
          <ac:chgData name="Rifaat Shekh-Yusef" userId="01aaf86a-7a18-4ca7-abf5-2ea6ebd874f0" providerId="ADAL" clId="{09E1CA37-A82D-7B4D-AFB8-8A4EE5E2C0DC}" dt="2024-02-26T22:02:17.393" v="1669" actId="404"/>
          <ac:spMkLst>
            <pc:docMk/>
            <pc:sldMk cId="830493600" sldId="278"/>
            <ac:spMk id="3" creationId="{00000000-0000-0000-0000-000000000000}"/>
          </ac:spMkLst>
        </pc:spChg>
      </pc:sldChg>
      <pc:sldChg chg="addSp delSp modSp mod">
        <pc:chgData name="Rifaat Shekh-Yusef" userId="01aaf86a-7a18-4ca7-abf5-2ea6ebd874f0" providerId="ADAL" clId="{09E1CA37-A82D-7B4D-AFB8-8A4EE5E2C0DC}" dt="2024-02-26T17:35:01.771" v="995" actId="1076"/>
        <pc:sldMkLst>
          <pc:docMk/>
          <pc:sldMk cId="806884116" sldId="325"/>
        </pc:sldMkLst>
        <pc:spChg chg="mod">
          <ac:chgData name="Rifaat Shekh-Yusef" userId="01aaf86a-7a18-4ca7-abf5-2ea6ebd874f0" providerId="ADAL" clId="{09E1CA37-A82D-7B4D-AFB8-8A4EE5E2C0DC}" dt="2024-02-26T16:49:14.045" v="494" actId="20577"/>
          <ac:spMkLst>
            <pc:docMk/>
            <pc:sldMk cId="806884116" sldId="325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6:59:04.969" v="566" actId="5793"/>
          <ac:spMkLst>
            <pc:docMk/>
            <pc:sldMk cId="806884116" sldId="325"/>
            <ac:spMk id="3" creationId="{37E459AA-E368-8ACF-A773-3306ADF53BBE}"/>
          </ac:spMkLst>
        </pc:spChg>
        <pc:spChg chg="mod">
          <ac:chgData name="Rifaat Shekh-Yusef" userId="01aaf86a-7a18-4ca7-abf5-2ea6ebd874f0" providerId="ADAL" clId="{09E1CA37-A82D-7B4D-AFB8-8A4EE5E2C0DC}" dt="2024-02-26T16:26:07.317" v="341" actId="207"/>
          <ac:spMkLst>
            <pc:docMk/>
            <pc:sldMk cId="806884116" sldId="325"/>
            <ac:spMk id="14" creationId="{DD3342BE-F3E9-90D1-6BB6-D4AA516082A5}"/>
          </ac:spMkLst>
        </pc:spChg>
        <pc:spChg chg="mod">
          <ac:chgData name="Rifaat Shekh-Yusef" userId="01aaf86a-7a18-4ca7-abf5-2ea6ebd874f0" providerId="ADAL" clId="{09E1CA37-A82D-7B4D-AFB8-8A4EE5E2C0DC}" dt="2024-02-26T16:26:07.317" v="341" actId="207"/>
          <ac:spMkLst>
            <pc:docMk/>
            <pc:sldMk cId="806884116" sldId="325"/>
            <ac:spMk id="20" creationId="{714915FD-650E-52EE-0C03-5DEF9A33A7B7}"/>
          </ac:spMkLst>
        </pc:spChg>
        <pc:spChg chg="mod">
          <ac:chgData name="Rifaat Shekh-Yusef" userId="01aaf86a-7a18-4ca7-abf5-2ea6ebd874f0" providerId="ADAL" clId="{09E1CA37-A82D-7B4D-AFB8-8A4EE5E2C0DC}" dt="2024-02-26T16:26:07.317" v="341" actId="207"/>
          <ac:spMkLst>
            <pc:docMk/>
            <pc:sldMk cId="806884116" sldId="325"/>
            <ac:spMk id="21" creationId="{7E0C2FD3-2D49-B48A-3541-6AF9D8E65180}"/>
          </ac:spMkLst>
        </pc:spChg>
        <pc:spChg chg="mod">
          <ac:chgData name="Rifaat Shekh-Yusef" userId="01aaf86a-7a18-4ca7-abf5-2ea6ebd874f0" providerId="ADAL" clId="{09E1CA37-A82D-7B4D-AFB8-8A4EE5E2C0DC}" dt="2024-02-26T16:26:07.317" v="341" actId="207"/>
          <ac:spMkLst>
            <pc:docMk/>
            <pc:sldMk cId="806884116" sldId="325"/>
            <ac:spMk id="26" creationId="{55738FA3-0A3F-AC44-37B4-AC04CF49DBDF}"/>
          </ac:spMkLst>
        </pc:spChg>
        <pc:spChg chg="mod">
          <ac:chgData name="Rifaat Shekh-Yusef" userId="01aaf86a-7a18-4ca7-abf5-2ea6ebd874f0" providerId="ADAL" clId="{09E1CA37-A82D-7B4D-AFB8-8A4EE5E2C0DC}" dt="2024-02-26T16:26:07.317" v="341" actId="207"/>
          <ac:spMkLst>
            <pc:docMk/>
            <pc:sldMk cId="806884116" sldId="325"/>
            <ac:spMk id="28" creationId="{0E45412D-FF31-D1A2-3BCD-3770AAAA7195}"/>
          </ac:spMkLst>
        </pc:spChg>
        <pc:spChg chg="add mod">
          <ac:chgData name="Rifaat Shekh-Yusef" userId="01aaf86a-7a18-4ca7-abf5-2ea6ebd874f0" providerId="ADAL" clId="{09E1CA37-A82D-7B4D-AFB8-8A4EE5E2C0DC}" dt="2024-02-26T17:35:01.771" v="995" actId="1076"/>
          <ac:spMkLst>
            <pc:docMk/>
            <pc:sldMk cId="806884116" sldId="325"/>
            <ac:spMk id="32" creationId="{15FA237E-09E5-4BA8-7CE6-7A39D21ADA24}"/>
          </ac:spMkLst>
        </pc:spChg>
        <pc:grpChg chg="add del mod">
          <ac:chgData name="Rifaat Shekh-Yusef" userId="01aaf86a-7a18-4ca7-abf5-2ea6ebd874f0" providerId="ADAL" clId="{09E1CA37-A82D-7B4D-AFB8-8A4EE5E2C0DC}" dt="2024-02-26T16:56:18.858" v="544" actId="478"/>
          <ac:grpSpMkLst>
            <pc:docMk/>
            <pc:sldMk cId="806884116" sldId="325"/>
            <ac:grpSpMk id="6" creationId="{326C1A8A-77C6-2483-C01F-886A46379B02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7" creationId="{FD8A051F-4BA5-B56C-21D5-2CC12B68C254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8" creationId="{E616D21B-D02C-7DA2-45A9-3550172E3CFD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10" creationId="{6F8A6D92-0AE1-F094-0186-ADA074331D7C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15" creationId="{E7F61B42-BB8B-EEFF-6DF7-423D1A292ACF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22" creationId="{E9D290C9-F16C-AD39-03E6-7F503095BEFD}"/>
          </ac:grpSpMkLst>
        </pc:grpChg>
        <pc:grpChg chg="mod">
          <ac:chgData name="Rifaat Shekh-Yusef" userId="01aaf86a-7a18-4ca7-abf5-2ea6ebd874f0" providerId="ADAL" clId="{09E1CA37-A82D-7B4D-AFB8-8A4EE5E2C0DC}" dt="2024-02-26T16:26:07.317" v="341" actId="207"/>
          <ac:grpSpMkLst>
            <pc:docMk/>
            <pc:sldMk cId="806884116" sldId="325"/>
            <ac:grpSpMk id="23" creationId="{87145325-58FB-19F8-12AB-9B3F0330D0F7}"/>
          </ac:grpSpMkLst>
        </pc:grpChg>
        <pc:picChg chg="del mod">
          <ac:chgData name="Rifaat Shekh-Yusef" userId="01aaf86a-7a18-4ca7-abf5-2ea6ebd874f0" providerId="ADAL" clId="{09E1CA37-A82D-7B4D-AFB8-8A4EE5E2C0DC}" dt="2024-02-26T16:56:22.727" v="545" actId="478"/>
          <ac:picMkLst>
            <pc:docMk/>
            <pc:sldMk cId="806884116" sldId="325"/>
            <ac:picMk id="5" creationId="{7725787D-12ED-859F-B1B7-85C10BF80AF3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16" creationId="{4A4A27E3-1844-4BAC-2236-B84B780CC8EC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17" creationId="{CB90AFFC-0036-C436-858B-EC5C4D98BB30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18" creationId="{F77105CE-EF5A-6E0F-8448-31564D4B2732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19" creationId="{4841C4D9-090C-89E9-B898-F0F74E4EB697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25" creationId="{9F2D555C-83DA-5355-2386-CEBAA84AEA48}"/>
          </ac:picMkLst>
        </pc:picChg>
        <pc:picChg chg="mod">
          <ac:chgData name="Rifaat Shekh-Yusef" userId="01aaf86a-7a18-4ca7-abf5-2ea6ebd874f0" providerId="ADAL" clId="{09E1CA37-A82D-7B4D-AFB8-8A4EE5E2C0DC}" dt="2024-02-26T16:26:07.317" v="341" actId="207"/>
          <ac:picMkLst>
            <pc:docMk/>
            <pc:sldMk cId="806884116" sldId="325"/>
            <ac:picMk id="27" creationId="{406C133A-39C3-249C-76D7-3A449734B82B}"/>
          </ac:picMkLst>
        </pc:picChg>
        <pc:picChg chg="add del mod">
          <ac:chgData name="Rifaat Shekh-Yusef" userId="01aaf86a-7a18-4ca7-abf5-2ea6ebd874f0" providerId="ADAL" clId="{09E1CA37-A82D-7B4D-AFB8-8A4EE5E2C0DC}" dt="2024-02-26T16:30:50.389" v="369" actId="478"/>
          <ac:picMkLst>
            <pc:docMk/>
            <pc:sldMk cId="806884116" sldId="325"/>
            <ac:picMk id="29" creationId="{11216343-208E-275B-041B-8F44A5B10394}"/>
          </ac:picMkLst>
        </pc:picChg>
        <pc:picChg chg="add mod">
          <ac:chgData name="Rifaat Shekh-Yusef" userId="01aaf86a-7a18-4ca7-abf5-2ea6ebd874f0" providerId="ADAL" clId="{09E1CA37-A82D-7B4D-AFB8-8A4EE5E2C0DC}" dt="2024-02-26T16:57:54.915" v="555" actId="166"/>
          <ac:picMkLst>
            <pc:docMk/>
            <pc:sldMk cId="806884116" sldId="325"/>
            <ac:picMk id="30" creationId="{E7E0D0C9-FEC7-F42D-663D-9A039736A843}"/>
          </ac:picMkLst>
        </pc:picChg>
        <pc:picChg chg="add mod">
          <ac:chgData name="Rifaat Shekh-Yusef" userId="01aaf86a-7a18-4ca7-abf5-2ea6ebd874f0" providerId="ADAL" clId="{09E1CA37-A82D-7B4D-AFB8-8A4EE5E2C0DC}" dt="2024-02-26T16:57:49.082" v="554" actId="1076"/>
          <ac:picMkLst>
            <pc:docMk/>
            <pc:sldMk cId="806884116" sldId="325"/>
            <ac:picMk id="31" creationId="{8908632F-7043-40FE-8E8F-F1F22FCCAE0A}"/>
          </ac:picMkLst>
        </pc:picChg>
        <pc:cxnChg chg="mod">
          <ac:chgData name="Rifaat Shekh-Yusef" userId="01aaf86a-7a18-4ca7-abf5-2ea6ebd874f0" providerId="ADAL" clId="{09E1CA37-A82D-7B4D-AFB8-8A4EE5E2C0DC}" dt="2024-02-26T16:56:18.858" v="544" actId="478"/>
          <ac:cxnSpMkLst>
            <pc:docMk/>
            <pc:sldMk cId="806884116" sldId="325"/>
            <ac:cxnSpMk id="9" creationId="{C3A8003D-5F68-1BCC-8414-4D986D7F669D}"/>
          </ac:cxnSpMkLst>
        </pc:cxnChg>
        <pc:cxnChg chg="mod">
          <ac:chgData name="Rifaat Shekh-Yusef" userId="01aaf86a-7a18-4ca7-abf5-2ea6ebd874f0" providerId="ADAL" clId="{09E1CA37-A82D-7B4D-AFB8-8A4EE5E2C0DC}" dt="2024-02-26T16:56:18.858" v="544" actId="478"/>
          <ac:cxnSpMkLst>
            <pc:docMk/>
            <pc:sldMk cId="806884116" sldId="325"/>
            <ac:cxnSpMk id="11" creationId="{486D88BB-A9E9-6390-DE5F-50904211F175}"/>
          </ac:cxnSpMkLst>
        </pc:cxnChg>
        <pc:cxnChg chg="mod">
          <ac:chgData name="Rifaat Shekh-Yusef" userId="01aaf86a-7a18-4ca7-abf5-2ea6ebd874f0" providerId="ADAL" clId="{09E1CA37-A82D-7B4D-AFB8-8A4EE5E2C0DC}" dt="2024-02-26T16:56:18.858" v="544" actId="478"/>
          <ac:cxnSpMkLst>
            <pc:docMk/>
            <pc:sldMk cId="806884116" sldId="325"/>
            <ac:cxnSpMk id="12" creationId="{C5B62235-0629-DBBC-9AA8-F8109AB9CF12}"/>
          </ac:cxnSpMkLst>
        </pc:cxnChg>
        <pc:cxnChg chg="mod">
          <ac:chgData name="Rifaat Shekh-Yusef" userId="01aaf86a-7a18-4ca7-abf5-2ea6ebd874f0" providerId="ADAL" clId="{09E1CA37-A82D-7B4D-AFB8-8A4EE5E2C0DC}" dt="2024-02-26T16:56:18.858" v="544" actId="478"/>
          <ac:cxnSpMkLst>
            <pc:docMk/>
            <pc:sldMk cId="806884116" sldId="325"/>
            <ac:cxnSpMk id="13" creationId="{97DECA5E-F869-56AE-2991-9D9C10AF9FD8}"/>
          </ac:cxnSpMkLst>
        </pc:cxnChg>
        <pc:cxnChg chg="mod">
          <ac:chgData name="Rifaat Shekh-Yusef" userId="01aaf86a-7a18-4ca7-abf5-2ea6ebd874f0" providerId="ADAL" clId="{09E1CA37-A82D-7B4D-AFB8-8A4EE5E2C0DC}" dt="2024-02-26T16:56:18.858" v="544" actId="478"/>
          <ac:cxnSpMkLst>
            <pc:docMk/>
            <pc:sldMk cId="806884116" sldId="325"/>
            <ac:cxnSpMk id="24" creationId="{2B74B4B4-42AC-D06A-6C96-309B98A18CA5}"/>
          </ac:cxnSpMkLst>
        </pc:cxnChg>
      </pc:sldChg>
      <pc:sldChg chg="addSp delSp modSp mod">
        <pc:chgData name="Rifaat Shekh-Yusef" userId="01aaf86a-7a18-4ca7-abf5-2ea6ebd874f0" providerId="ADAL" clId="{09E1CA37-A82D-7B4D-AFB8-8A4EE5E2C0DC}" dt="2024-02-26T17:00:58.883" v="571" actId="1076"/>
        <pc:sldMkLst>
          <pc:docMk/>
          <pc:sldMk cId="3030821231" sldId="328"/>
        </pc:sldMkLst>
        <pc:spChg chg="mod">
          <ac:chgData name="Rifaat Shekh-Yusef" userId="01aaf86a-7a18-4ca7-abf5-2ea6ebd874f0" providerId="ADAL" clId="{09E1CA37-A82D-7B4D-AFB8-8A4EE5E2C0DC}" dt="2024-02-26T15:35:47.566" v="36" actId="14100"/>
          <ac:spMkLst>
            <pc:docMk/>
            <pc:sldMk cId="3030821231" sldId="328"/>
            <ac:spMk id="3" creationId="{37E459AA-E368-8ACF-A773-3306ADF53BBE}"/>
          </ac:spMkLst>
        </pc:spChg>
        <pc:spChg chg="mod">
          <ac:chgData name="Rifaat Shekh-Yusef" userId="01aaf86a-7a18-4ca7-abf5-2ea6ebd874f0" providerId="ADAL" clId="{09E1CA37-A82D-7B4D-AFB8-8A4EE5E2C0DC}" dt="2024-02-26T15:35:42.207" v="34"/>
          <ac:spMkLst>
            <pc:docMk/>
            <pc:sldMk cId="3030821231" sldId="328"/>
            <ac:spMk id="14" creationId="{1A062F74-655E-A66B-924F-160C3E23D2DE}"/>
          </ac:spMkLst>
        </pc:spChg>
        <pc:spChg chg="mod">
          <ac:chgData name="Rifaat Shekh-Yusef" userId="01aaf86a-7a18-4ca7-abf5-2ea6ebd874f0" providerId="ADAL" clId="{09E1CA37-A82D-7B4D-AFB8-8A4EE5E2C0DC}" dt="2024-02-26T15:35:42.207" v="34"/>
          <ac:spMkLst>
            <pc:docMk/>
            <pc:sldMk cId="3030821231" sldId="328"/>
            <ac:spMk id="20" creationId="{ED41157A-C10C-BB6F-0CCA-98E89C71C6F1}"/>
          </ac:spMkLst>
        </pc:spChg>
        <pc:spChg chg="mod">
          <ac:chgData name="Rifaat Shekh-Yusef" userId="01aaf86a-7a18-4ca7-abf5-2ea6ebd874f0" providerId="ADAL" clId="{09E1CA37-A82D-7B4D-AFB8-8A4EE5E2C0DC}" dt="2024-02-26T15:35:42.207" v="34"/>
          <ac:spMkLst>
            <pc:docMk/>
            <pc:sldMk cId="3030821231" sldId="328"/>
            <ac:spMk id="21" creationId="{0FE21046-EBA1-AD8B-3138-FD6958DFA169}"/>
          </ac:spMkLst>
        </pc:spChg>
        <pc:spChg chg="mod">
          <ac:chgData name="Rifaat Shekh-Yusef" userId="01aaf86a-7a18-4ca7-abf5-2ea6ebd874f0" providerId="ADAL" clId="{09E1CA37-A82D-7B4D-AFB8-8A4EE5E2C0DC}" dt="2024-02-26T15:35:42.207" v="34"/>
          <ac:spMkLst>
            <pc:docMk/>
            <pc:sldMk cId="3030821231" sldId="328"/>
            <ac:spMk id="26" creationId="{4AA81956-978A-BE92-21E3-D040E8B49AF8}"/>
          </ac:spMkLst>
        </pc:spChg>
        <pc:spChg chg="mod">
          <ac:chgData name="Rifaat Shekh-Yusef" userId="01aaf86a-7a18-4ca7-abf5-2ea6ebd874f0" providerId="ADAL" clId="{09E1CA37-A82D-7B4D-AFB8-8A4EE5E2C0DC}" dt="2024-02-26T15:35:42.207" v="34"/>
          <ac:spMkLst>
            <pc:docMk/>
            <pc:sldMk cId="3030821231" sldId="328"/>
            <ac:spMk id="28" creationId="{EFFE41E7-2C49-A82C-0B3D-71EF291463AD}"/>
          </ac:spMkLst>
        </pc:spChg>
        <pc:grpChg chg="add del mod">
          <ac:chgData name="Rifaat Shekh-Yusef" userId="01aaf86a-7a18-4ca7-abf5-2ea6ebd874f0" providerId="ADAL" clId="{09E1CA37-A82D-7B4D-AFB8-8A4EE5E2C0DC}" dt="2024-02-26T16:30:59.325" v="371" actId="478"/>
          <ac:grpSpMkLst>
            <pc:docMk/>
            <pc:sldMk cId="3030821231" sldId="328"/>
            <ac:grpSpMk id="5" creationId="{286B9773-4ABB-61C3-5F5D-483FC01F085E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6" creationId="{FE438963-D727-0C55-F56B-28E17B8C7012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8" creationId="{CA02B6FC-5842-3F7C-FA93-4C811C9EC9ED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10" creationId="{C5D1E2EF-C337-84BC-64E1-52206E5C2E7F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15" creationId="{0DDDAE44-6990-A027-1400-45657D241005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22" creationId="{C713DE8A-4C73-E7DA-320C-3DC2D0AF2556}"/>
          </ac:grpSpMkLst>
        </pc:grpChg>
        <pc:grpChg chg="mod">
          <ac:chgData name="Rifaat Shekh-Yusef" userId="01aaf86a-7a18-4ca7-abf5-2ea6ebd874f0" providerId="ADAL" clId="{09E1CA37-A82D-7B4D-AFB8-8A4EE5E2C0DC}" dt="2024-02-26T15:35:42.207" v="34"/>
          <ac:grpSpMkLst>
            <pc:docMk/>
            <pc:sldMk cId="3030821231" sldId="328"/>
            <ac:grpSpMk id="23" creationId="{66C39FB5-A7EB-9383-19B8-C128F5EE807E}"/>
          </ac:grpSpMkLst>
        </pc:grpChg>
        <pc:picChg chg="del mod">
          <ac:chgData name="Rifaat Shekh-Yusef" userId="01aaf86a-7a18-4ca7-abf5-2ea6ebd874f0" providerId="ADAL" clId="{09E1CA37-A82D-7B4D-AFB8-8A4EE5E2C0DC}" dt="2024-02-26T17:00:38.933" v="567" actId="478"/>
          <ac:picMkLst>
            <pc:docMk/>
            <pc:sldMk cId="3030821231" sldId="328"/>
            <ac:picMk id="7" creationId="{AA95ABB2-CF9C-82F1-ED42-6B47319CFBB1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16" creationId="{B2633218-CFFE-29AF-71B2-50AF3E810EEC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17" creationId="{8C930441-F3DC-4FD3-5B22-DC002AAF3138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18" creationId="{C7F8A276-429D-5622-85D5-EC6F9CC9743C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19" creationId="{B577F745-000B-B6FC-1D60-B7BC24978076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25" creationId="{F75966C5-C8F4-7C8F-BEF4-192109B53B71}"/>
          </ac:picMkLst>
        </pc:picChg>
        <pc:picChg chg="mod">
          <ac:chgData name="Rifaat Shekh-Yusef" userId="01aaf86a-7a18-4ca7-abf5-2ea6ebd874f0" providerId="ADAL" clId="{09E1CA37-A82D-7B4D-AFB8-8A4EE5E2C0DC}" dt="2024-02-26T15:35:42.207" v="34"/>
          <ac:picMkLst>
            <pc:docMk/>
            <pc:sldMk cId="3030821231" sldId="328"/>
            <ac:picMk id="27" creationId="{4560AD98-E21B-2B9E-A72E-4FACB42C2E24}"/>
          </ac:picMkLst>
        </pc:picChg>
        <pc:picChg chg="add mod">
          <ac:chgData name="Rifaat Shekh-Yusef" userId="01aaf86a-7a18-4ca7-abf5-2ea6ebd874f0" providerId="ADAL" clId="{09E1CA37-A82D-7B4D-AFB8-8A4EE5E2C0DC}" dt="2024-02-26T16:31:00.539" v="372"/>
          <ac:picMkLst>
            <pc:docMk/>
            <pc:sldMk cId="3030821231" sldId="328"/>
            <ac:picMk id="29" creationId="{3E6BD852-6E8D-357E-C0C1-7860073CF4E8}"/>
          </ac:picMkLst>
        </pc:picChg>
        <pc:picChg chg="add mod">
          <ac:chgData name="Rifaat Shekh-Yusef" userId="01aaf86a-7a18-4ca7-abf5-2ea6ebd874f0" providerId="ADAL" clId="{09E1CA37-A82D-7B4D-AFB8-8A4EE5E2C0DC}" dt="2024-02-26T17:00:58.883" v="571" actId="1076"/>
          <ac:picMkLst>
            <pc:docMk/>
            <pc:sldMk cId="3030821231" sldId="328"/>
            <ac:picMk id="30" creationId="{19F99553-C6D1-8DCC-69E7-7C2B2F872C2E}"/>
          </ac:picMkLst>
        </pc:picChg>
        <pc:cxnChg chg="mod">
          <ac:chgData name="Rifaat Shekh-Yusef" userId="01aaf86a-7a18-4ca7-abf5-2ea6ebd874f0" providerId="ADAL" clId="{09E1CA37-A82D-7B4D-AFB8-8A4EE5E2C0DC}" dt="2024-02-26T16:30:59.325" v="371" actId="478"/>
          <ac:cxnSpMkLst>
            <pc:docMk/>
            <pc:sldMk cId="3030821231" sldId="328"/>
            <ac:cxnSpMk id="9" creationId="{F9CBEE2F-1CCF-A307-5D87-7FE0B6D121BB}"/>
          </ac:cxnSpMkLst>
        </pc:cxnChg>
        <pc:cxnChg chg="mod">
          <ac:chgData name="Rifaat Shekh-Yusef" userId="01aaf86a-7a18-4ca7-abf5-2ea6ebd874f0" providerId="ADAL" clId="{09E1CA37-A82D-7B4D-AFB8-8A4EE5E2C0DC}" dt="2024-02-26T16:30:59.325" v="371" actId="478"/>
          <ac:cxnSpMkLst>
            <pc:docMk/>
            <pc:sldMk cId="3030821231" sldId="328"/>
            <ac:cxnSpMk id="11" creationId="{7113CB5D-1F42-844F-883C-F712B5AD540C}"/>
          </ac:cxnSpMkLst>
        </pc:cxnChg>
        <pc:cxnChg chg="mod">
          <ac:chgData name="Rifaat Shekh-Yusef" userId="01aaf86a-7a18-4ca7-abf5-2ea6ebd874f0" providerId="ADAL" clId="{09E1CA37-A82D-7B4D-AFB8-8A4EE5E2C0DC}" dt="2024-02-26T16:30:59.325" v="371" actId="478"/>
          <ac:cxnSpMkLst>
            <pc:docMk/>
            <pc:sldMk cId="3030821231" sldId="328"/>
            <ac:cxnSpMk id="12" creationId="{F9603731-035C-F937-56B0-F6AF9D7FEB70}"/>
          </ac:cxnSpMkLst>
        </pc:cxnChg>
        <pc:cxnChg chg="mod">
          <ac:chgData name="Rifaat Shekh-Yusef" userId="01aaf86a-7a18-4ca7-abf5-2ea6ebd874f0" providerId="ADAL" clId="{09E1CA37-A82D-7B4D-AFB8-8A4EE5E2C0DC}" dt="2024-02-26T16:30:59.325" v="371" actId="478"/>
          <ac:cxnSpMkLst>
            <pc:docMk/>
            <pc:sldMk cId="3030821231" sldId="328"/>
            <ac:cxnSpMk id="13" creationId="{6BB96969-21DD-CABC-ABAD-07B7C4D8E549}"/>
          </ac:cxnSpMkLst>
        </pc:cxnChg>
        <pc:cxnChg chg="mod">
          <ac:chgData name="Rifaat Shekh-Yusef" userId="01aaf86a-7a18-4ca7-abf5-2ea6ebd874f0" providerId="ADAL" clId="{09E1CA37-A82D-7B4D-AFB8-8A4EE5E2C0DC}" dt="2024-02-26T16:30:59.325" v="371" actId="478"/>
          <ac:cxnSpMkLst>
            <pc:docMk/>
            <pc:sldMk cId="3030821231" sldId="328"/>
            <ac:cxnSpMk id="24" creationId="{FB8192E4-1DED-8122-DF6D-40F8D426C699}"/>
          </ac:cxnSpMkLst>
        </pc:cxnChg>
      </pc:sldChg>
      <pc:sldChg chg="modAnim">
        <pc:chgData name="Rifaat Shekh-Yusef" userId="01aaf86a-7a18-4ca7-abf5-2ea6ebd874f0" providerId="ADAL" clId="{09E1CA37-A82D-7B4D-AFB8-8A4EE5E2C0DC}" dt="2024-02-26T15:31:03.384" v="0"/>
        <pc:sldMkLst>
          <pc:docMk/>
          <pc:sldMk cId="4027937778" sldId="329"/>
        </pc:sldMkLst>
      </pc:sldChg>
      <pc:sldChg chg="modAnim">
        <pc:chgData name="Rifaat Shekh-Yusef" userId="01aaf86a-7a18-4ca7-abf5-2ea6ebd874f0" providerId="ADAL" clId="{09E1CA37-A82D-7B4D-AFB8-8A4EE5E2C0DC}" dt="2024-02-26T15:31:48.382" v="1"/>
        <pc:sldMkLst>
          <pc:docMk/>
          <pc:sldMk cId="712980490" sldId="330"/>
        </pc:sldMkLst>
      </pc:sldChg>
      <pc:sldChg chg="addSp delSp modSp mod modAnim">
        <pc:chgData name="Rifaat Shekh-Yusef" userId="01aaf86a-7a18-4ca7-abf5-2ea6ebd874f0" providerId="ADAL" clId="{09E1CA37-A82D-7B4D-AFB8-8A4EE5E2C0DC}" dt="2024-02-26T17:03:25.141" v="579" actId="20577"/>
        <pc:sldMkLst>
          <pc:docMk/>
          <pc:sldMk cId="184301190" sldId="331"/>
        </pc:sldMkLst>
        <pc:spChg chg="mod">
          <ac:chgData name="Rifaat Shekh-Yusef" userId="01aaf86a-7a18-4ca7-abf5-2ea6ebd874f0" providerId="ADAL" clId="{09E1CA37-A82D-7B4D-AFB8-8A4EE5E2C0DC}" dt="2024-02-26T17:03:25.141" v="579" actId="20577"/>
          <ac:spMkLst>
            <pc:docMk/>
            <pc:sldMk cId="184301190" sldId="331"/>
            <ac:spMk id="3" creationId="{8D59C147-30B9-C27F-F9F6-A40BB19F2963}"/>
          </ac:spMkLst>
        </pc:spChg>
        <pc:spChg chg="mod">
          <ac:chgData name="Rifaat Shekh-Yusef" userId="01aaf86a-7a18-4ca7-abf5-2ea6ebd874f0" providerId="ADAL" clId="{09E1CA37-A82D-7B4D-AFB8-8A4EE5E2C0DC}" dt="2024-02-26T15:33:17.531" v="22" actId="1076"/>
          <ac:spMkLst>
            <pc:docMk/>
            <pc:sldMk cId="184301190" sldId="331"/>
            <ac:spMk id="13" creationId="{722D3E5D-EE8B-DC92-6D4E-8436461350A1}"/>
          </ac:spMkLst>
        </pc:spChg>
        <pc:spChg chg="mod">
          <ac:chgData name="Rifaat Shekh-Yusef" userId="01aaf86a-7a18-4ca7-abf5-2ea6ebd874f0" providerId="ADAL" clId="{09E1CA37-A82D-7B4D-AFB8-8A4EE5E2C0DC}" dt="2024-02-26T15:33:44.945" v="27" actId="1076"/>
          <ac:spMkLst>
            <pc:docMk/>
            <pc:sldMk cId="184301190" sldId="331"/>
            <ac:spMk id="19" creationId="{2213B8EC-FE0B-3BFD-8F64-690C03FCCFDD}"/>
          </ac:spMkLst>
        </pc:spChg>
        <pc:spChg chg="mod">
          <ac:chgData name="Rifaat Shekh-Yusef" userId="01aaf86a-7a18-4ca7-abf5-2ea6ebd874f0" providerId="ADAL" clId="{09E1CA37-A82D-7B4D-AFB8-8A4EE5E2C0DC}" dt="2024-02-26T15:32:23.575" v="4"/>
          <ac:spMkLst>
            <pc:docMk/>
            <pc:sldMk cId="184301190" sldId="331"/>
            <ac:spMk id="20" creationId="{52EB435F-D117-5C65-9B1F-467884E4EBBC}"/>
          </ac:spMkLst>
        </pc:spChg>
        <pc:spChg chg="mod">
          <ac:chgData name="Rifaat Shekh-Yusef" userId="01aaf86a-7a18-4ca7-abf5-2ea6ebd874f0" providerId="ADAL" clId="{09E1CA37-A82D-7B4D-AFB8-8A4EE5E2C0DC}" dt="2024-02-26T15:33:34.355" v="25" actId="1076"/>
          <ac:spMkLst>
            <pc:docMk/>
            <pc:sldMk cId="184301190" sldId="331"/>
            <ac:spMk id="25" creationId="{41C99BCC-7E46-A554-C2B5-9F6AE3ABE34A}"/>
          </ac:spMkLst>
        </pc:spChg>
        <pc:spChg chg="mod">
          <ac:chgData name="Rifaat Shekh-Yusef" userId="01aaf86a-7a18-4ca7-abf5-2ea6ebd874f0" providerId="ADAL" clId="{09E1CA37-A82D-7B4D-AFB8-8A4EE5E2C0DC}" dt="2024-02-26T15:34:00.572" v="28" actId="1076"/>
          <ac:spMkLst>
            <pc:docMk/>
            <pc:sldMk cId="184301190" sldId="331"/>
            <ac:spMk id="27" creationId="{AECB386B-9AEB-B90C-7629-1E657D182382}"/>
          </ac:spMkLst>
        </pc:spChg>
        <pc:grpChg chg="add del mod">
          <ac:chgData name="Rifaat Shekh-Yusef" userId="01aaf86a-7a18-4ca7-abf5-2ea6ebd874f0" providerId="ADAL" clId="{09E1CA37-A82D-7B4D-AFB8-8A4EE5E2C0DC}" dt="2024-02-26T16:30:15.252" v="364" actId="478"/>
          <ac:grpSpMkLst>
            <pc:docMk/>
            <pc:sldMk cId="184301190" sldId="331"/>
            <ac:grpSpMk id="5" creationId="{1881E9EA-F691-24C7-20AB-4EDF02B097FB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6" creationId="{C21A9143-1A4D-C60A-FBEC-45340540DE2B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7" creationId="{90BE6C15-8C34-A6A0-27B0-DA5BD1A08B2D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9" creationId="{0973E481-9659-2177-11E3-FCE4822AB2C6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14" creationId="{C9203481-A846-DF7C-CDA5-03A58F5DCA26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21" creationId="{AF9D6C1F-90BA-7A1B-3C86-9878475A5D33}"/>
          </ac:grpSpMkLst>
        </pc:grpChg>
        <pc:grpChg chg="mod">
          <ac:chgData name="Rifaat Shekh-Yusef" userId="01aaf86a-7a18-4ca7-abf5-2ea6ebd874f0" providerId="ADAL" clId="{09E1CA37-A82D-7B4D-AFB8-8A4EE5E2C0DC}" dt="2024-02-26T15:32:23.575" v="4"/>
          <ac:grpSpMkLst>
            <pc:docMk/>
            <pc:sldMk cId="184301190" sldId="331"/>
            <ac:grpSpMk id="22" creationId="{851E3F49-F21F-9201-49D2-A2755B6154C8}"/>
          </ac:grpSpMkLst>
        </pc:grp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15" creationId="{82C888C6-7795-4181-8D45-19985FDB1303}"/>
          </ac:picMkLst>
        </pc:pic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16" creationId="{180567DC-5F32-E93C-FF5A-23FC42E1FF8C}"/>
          </ac:picMkLst>
        </pc:pic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17" creationId="{A69BC8E9-CB1B-91DD-916D-F8844CB7C200}"/>
          </ac:picMkLst>
        </pc:pic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18" creationId="{5E8E9DB5-1777-D11B-89E2-503002DF1F5A}"/>
          </ac:picMkLst>
        </pc:pic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24" creationId="{975C11B3-0535-F84C-1CB8-E2D3D095DAE6}"/>
          </ac:picMkLst>
        </pc:picChg>
        <pc:picChg chg="mod">
          <ac:chgData name="Rifaat Shekh-Yusef" userId="01aaf86a-7a18-4ca7-abf5-2ea6ebd874f0" providerId="ADAL" clId="{09E1CA37-A82D-7B4D-AFB8-8A4EE5E2C0DC}" dt="2024-02-26T15:32:23.575" v="4"/>
          <ac:picMkLst>
            <pc:docMk/>
            <pc:sldMk cId="184301190" sldId="331"/>
            <ac:picMk id="26" creationId="{EC3132E8-764E-48DE-36A3-3A38C97C126F}"/>
          </ac:picMkLst>
        </pc:picChg>
        <pc:picChg chg="add mod">
          <ac:chgData name="Rifaat Shekh-Yusef" userId="01aaf86a-7a18-4ca7-abf5-2ea6ebd874f0" providerId="ADAL" clId="{09E1CA37-A82D-7B4D-AFB8-8A4EE5E2C0DC}" dt="2024-02-26T16:18:58.084" v="66" actId="1076"/>
          <ac:picMkLst>
            <pc:docMk/>
            <pc:sldMk cId="184301190" sldId="331"/>
            <ac:picMk id="29" creationId="{827EE8BC-67F7-9401-0105-3B9955E0D742}"/>
          </ac:picMkLst>
        </pc:picChg>
        <pc:picChg chg="add mod">
          <ac:chgData name="Rifaat Shekh-Yusef" userId="01aaf86a-7a18-4ca7-abf5-2ea6ebd874f0" providerId="ADAL" clId="{09E1CA37-A82D-7B4D-AFB8-8A4EE5E2C0DC}" dt="2024-02-26T16:16:30.945" v="45" actId="1076"/>
          <ac:picMkLst>
            <pc:docMk/>
            <pc:sldMk cId="184301190" sldId="331"/>
            <ac:picMk id="31" creationId="{A1A1BB6F-6391-C8A6-6EC1-B91664D73911}"/>
          </ac:picMkLst>
        </pc:picChg>
        <pc:picChg chg="add mod">
          <ac:chgData name="Rifaat Shekh-Yusef" userId="01aaf86a-7a18-4ca7-abf5-2ea6ebd874f0" providerId="ADAL" clId="{09E1CA37-A82D-7B4D-AFB8-8A4EE5E2C0DC}" dt="2024-02-26T16:16:53.549" v="49" actId="1076"/>
          <ac:picMkLst>
            <pc:docMk/>
            <pc:sldMk cId="184301190" sldId="331"/>
            <ac:picMk id="33" creationId="{9CD64952-A397-4812-3E24-CF906ED77D1C}"/>
          </ac:picMkLst>
        </pc:picChg>
        <pc:picChg chg="add mod">
          <ac:chgData name="Rifaat Shekh-Yusef" userId="01aaf86a-7a18-4ca7-abf5-2ea6ebd874f0" providerId="ADAL" clId="{09E1CA37-A82D-7B4D-AFB8-8A4EE5E2C0DC}" dt="2024-02-26T16:18:51.683" v="65" actId="1076"/>
          <ac:picMkLst>
            <pc:docMk/>
            <pc:sldMk cId="184301190" sldId="331"/>
            <ac:picMk id="35" creationId="{49852317-98BD-5636-3A8D-6D5B61516442}"/>
          </ac:picMkLst>
        </pc:picChg>
        <pc:picChg chg="add mod">
          <ac:chgData name="Rifaat Shekh-Yusef" userId="01aaf86a-7a18-4ca7-abf5-2ea6ebd874f0" providerId="ADAL" clId="{09E1CA37-A82D-7B4D-AFB8-8A4EE5E2C0DC}" dt="2024-02-26T16:18:35.933" v="62" actId="1076"/>
          <ac:picMkLst>
            <pc:docMk/>
            <pc:sldMk cId="184301190" sldId="331"/>
            <ac:picMk id="37" creationId="{8EBBE6B7-8E1E-BA83-9DAA-1F3DFD247C73}"/>
          </ac:picMkLst>
        </pc:picChg>
        <pc:picChg chg="add mod">
          <ac:chgData name="Rifaat Shekh-Yusef" userId="01aaf86a-7a18-4ca7-abf5-2ea6ebd874f0" providerId="ADAL" clId="{09E1CA37-A82D-7B4D-AFB8-8A4EE5E2C0DC}" dt="2024-02-26T16:18:42.333" v="63" actId="1076"/>
          <ac:picMkLst>
            <pc:docMk/>
            <pc:sldMk cId="184301190" sldId="331"/>
            <ac:picMk id="39" creationId="{CB54485E-46C4-FFE3-B50F-8BCDB43F574C}"/>
          </ac:picMkLst>
        </pc:picChg>
        <pc:picChg chg="add mod">
          <ac:chgData name="Rifaat Shekh-Yusef" userId="01aaf86a-7a18-4ca7-abf5-2ea6ebd874f0" providerId="ADAL" clId="{09E1CA37-A82D-7B4D-AFB8-8A4EE5E2C0DC}" dt="2024-02-26T16:30:38.988" v="368" actId="14100"/>
          <ac:picMkLst>
            <pc:docMk/>
            <pc:sldMk cId="184301190" sldId="331"/>
            <ac:picMk id="40" creationId="{C97BA91B-C1EC-7DF9-BD46-DA9C4BA914F7}"/>
          </ac:picMkLst>
        </pc:picChg>
        <pc:cxnChg chg="mod">
          <ac:chgData name="Rifaat Shekh-Yusef" userId="01aaf86a-7a18-4ca7-abf5-2ea6ebd874f0" providerId="ADAL" clId="{09E1CA37-A82D-7B4D-AFB8-8A4EE5E2C0DC}" dt="2024-02-26T16:30:15.252" v="364" actId="478"/>
          <ac:cxnSpMkLst>
            <pc:docMk/>
            <pc:sldMk cId="184301190" sldId="331"/>
            <ac:cxnSpMk id="8" creationId="{47044FFD-EB1D-090E-BC1F-BEFA43DE6A1F}"/>
          </ac:cxnSpMkLst>
        </pc:cxnChg>
        <pc:cxnChg chg="mod">
          <ac:chgData name="Rifaat Shekh-Yusef" userId="01aaf86a-7a18-4ca7-abf5-2ea6ebd874f0" providerId="ADAL" clId="{09E1CA37-A82D-7B4D-AFB8-8A4EE5E2C0DC}" dt="2024-02-26T16:30:15.252" v="364" actId="478"/>
          <ac:cxnSpMkLst>
            <pc:docMk/>
            <pc:sldMk cId="184301190" sldId="331"/>
            <ac:cxnSpMk id="10" creationId="{77C8BB16-6BE9-6DD7-E07C-97947F0BB985}"/>
          </ac:cxnSpMkLst>
        </pc:cxnChg>
        <pc:cxnChg chg="mod">
          <ac:chgData name="Rifaat Shekh-Yusef" userId="01aaf86a-7a18-4ca7-abf5-2ea6ebd874f0" providerId="ADAL" clId="{09E1CA37-A82D-7B4D-AFB8-8A4EE5E2C0DC}" dt="2024-02-26T16:30:15.252" v="364" actId="478"/>
          <ac:cxnSpMkLst>
            <pc:docMk/>
            <pc:sldMk cId="184301190" sldId="331"/>
            <ac:cxnSpMk id="11" creationId="{83924E79-0C84-56D7-FEB8-74BEDA59594D}"/>
          </ac:cxnSpMkLst>
        </pc:cxnChg>
        <pc:cxnChg chg="mod">
          <ac:chgData name="Rifaat Shekh-Yusef" userId="01aaf86a-7a18-4ca7-abf5-2ea6ebd874f0" providerId="ADAL" clId="{09E1CA37-A82D-7B4D-AFB8-8A4EE5E2C0DC}" dt="2024-02-26T16:30:15.252" v="364" actId="478"/>
          <ac:cxnSpMkLst>
            <pc:docMk/>
            <pc:sldMk cId="184301190" sldId="331"/>
            <ac:cxnSpMk id="12" creationId="{2DFA362C-4361-F9A2-8001-A6C02A6B54AD}"/>
          </ac:cxnSpMkLst>
        </pc:cxnChg>
        <pc:cxnChg chg="mod">
          <ac:chgData name="Rifaat Shekh-Yusef" userId="01aaf86a-7a18-4ca7-abf5-2ea6ebd874f0" providerId="ADAL" clId="{09E1CA37-A82D-7B4D-AFB8-8A4EE5E2C0DC}" dt="2024-02-26T16:30:15.252" v="364" actId="478"/>
          <ac:cxnSpMkLst>
            <pc:docMk/>
            <pc:sldMk cId="184301190" sldId="331"/>
            <ac:cxnSpMk id="23" creationId="{B27B7E2E-15D0-4400-FC10-D68F814B48CA}"/>
          </ac:cxnSpMkLst>
        </pc:cxnChg>
      </pc:sldChg>
      <pc:sldChg chg="modSp mod">
        <pc:chgData name="Rifaat Shekh-Yusef" userId="01aaf86a-7a18-4ca7-abf5-2ea6ebd874f0" providerId="ADAL" clId="{09E1CA37-A82D-7B4D-AFB8-8A4EE5E2C0DC}" dt="2024-02-26T22:23:14.654" v="1686" actId="20577"/>
        <pc:sldMkLst>
          <pc:docMk/>
          <pc:sldMk cId="180193779" sldId="332"/>
        </pc:sldMkLst>
        <pc:spChg chg="mod">
          <ac:chgData name="Rifaat Shekh-Yusef" userId="01aaf86a-7a18-4ca7-abf5-2ea6ebd874f0" providerId="ADAL" clId="{09E1CA37-A82D-7B4D-AFB8-8A4EE5E2C0DC}" dt="2024-02-26T22:22:00.217" v="1674" actId="20577"/>
          <ac:spMkLst>
            <pc:docMk/>
            <pc:sldMk cId="180193779" sldId="332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7:02:59.836" v="575" actId="20577"/>
          <ac:spMkLst>
            <pc:docMk/>
            <pc:sldMk cId="180193779" sldId="332"/>
            <ac:spMk id="54" creationId="{99668395-4EAA-D427-ABFF-EDB808BAB89B}"/>
          </ac:spMkLst>
        </pc:spChg>
        <pc:spChg chg="mod">
          <ac:chgData name="Rifaat Shekh-Yusef" userId="01aaf86a-7a18-4ca7-abf5-2ea6ebd874f0" providerId="ADAL" clId="{09E1CA37-A82D-7B4D-AFB8-8A4EE5E2C0DC}" dt="2024-02-26T22:23:14.654" v="1686" actId="20577"/>
          <ac:spMkLst>
            <pc:docMk/>
            <pc:sldMk cId="180193779" sldId="332"/>
            <ac:spMk id="72" creationId="{34CF703F-2F6C-0E05-D1B8-DED7F605A86C}"/>
          </ac:spMkLst>
        </pc:spChg>
        <pc:grpChg chg="mod">
          <ac:chgData name="Rifaat Shekh-Yusef" userId="01aaf86a-7a18-4ca7-abf5-2ea6ebd874f0" providerId="ADAL" clId="{09E1CA37-A82D-7B4D-AFB8-8A4EE5E2C0DC}" dt="2024-02-26T16:29:16.205" v="361" actId="14100"/>
          <ac:grpSpMkLst>
            <pc:docMk/>
            <pc:sldMk cId="180193779" sldId="332"/>
            <ac:grpSpMk id="5" creationId="{0B0C13F5-A2AA-D4DD-CC98-38A607453069}"/>
          </ac:grpSpMkLst>
        </pc:grpChg>
        <pc:picChg chg="mod">
          <ac:chgData name="Rifaat Shekh-Yusef" userId="01aaf86a-7a18-4ca7-abf5-2ea6ebd874f0" providerId="ADAL" clId="{09E1CA37-A82D-7B4D-AFB8-8A4EE5E2C0DC}" dt="2024-02-26T16:29:02.672" v="358" actId="1076"/>
          <ac:picMkLst>
            <pc:docMk/>
            <pc:sldMk cId="180193779" sldId="332"/>
            <ac:picMk id="53" creationId="{3FE40FF6-A5F3-0B9E-917C-15940CB86375}"/>
          </ac:picMkLst>
        </pc:picChg>
        <pc:picChg chg="mod">
          <ac:chgData name="Rifaat Shekh-Yusef" userId="01aaf86a-7a18-4ca7-abf5-2ea6ebd874f0" providerId="ADAL" clId="{09E1CA37-A82D-7B4D-AFB8-8A4EE5E2C0DC}" dt="2024-02-26T16:28:38.347" v="354" actId="14100"/>
          <ac:picMkLst>
            <pc:docMk/>
            <pc:sldMk cId="180193779" sldId="332"/>
            <ac:picMk id="55" creationId="{ABAB7047-7C41-CFBC-960E-8FEA9AC792CC}"/>
          </ac:picMkLst>
        </pc:picChg>
        <pc:picChg chg="mod">
          <ac:chgData name="Rifaat Shekh-Yusef" userId="01aaf86a-7a18-4ca7-abf5-2ea6ebd874f0" providerId="ADAL" clId="{09E1CA37-A82D-7B4D-AFB8-8A4EE5E2C0DC}" dt="2024-02-26T16:29:20.262" v="362" actId="14100"/>
          <ac:picMkLst>
            <pc:docMk/>
            <pc:sldMk cId="180193779" sldId="332"/>
            <ac:picMk id="73" creationId="{791D04F6-4E5F-6934-F584-77C1EFA44001}"/>
          </ac:picMkLst>
        </pc:picChg>
        <pc:cxnChg chg="mod">
          <ac:chgData name="Rifaat Shekh-Yusef" userId="01aaf86a-7a18-4ca7-abf5-2ea6ebd874f0" providerId="ADAL" clId="{09E1CA37-A82D-7B4D-AFB8-8A4EE5E2C0DC}" dt="2024-02-26T16:29:02.672" v="358" actId="1076"/>
          <ac:cxnSpMkLst>
            <pc:docMk/>
            <pc:sldMk cId="180193779" sldId="332"/>
            <ac:cxnSpMk id="50" creationId="{8C58DB96-CD3E-43E1-8BB3-CC5FA365A62E}"/>
          </ac:cxnSpMkLst>
        </pc:cxnChg>
        <pc:cxnChg chg="mod">
          <ac:chgData name="Rifaat Shekh-Yusef" userId="01aaf86a-7a18-4ca7-abf5-2ea6ebd874f0" providerId="ADAL" clId="{09E1CA37-A82D-7B4D-AFB8-8A4EE5E2C0DC}" dt="2024-02-26T16:28:38.347" v="354" actId="14100"/>
          <ac:cxnSpMkLst>
            <pc:docMk/>
            <pc:sldMk cId="180193779" sldId="332"/>
            <ac:cxnSpMk id="97" creationId="{A50C3EEB-1CCA-82AD-C078-D6E845A515F3}"/>
          </ac:cxnSpMkLst>
        </pc:cxnChg>
        <pc:cxnChg chg="mod">
          <ac:chgData name="Rifaat Shekh-Yusef" userId="01aaf86a-7a18-4ca7-abf5-2ea6ebd874f0" providerId="ADAL" clId="{09E1CA37-A82D-7B4D-AFB8-8A4EE5E2C0DC}" dt="2024-02-26T16:29:20.262" v="362" actId="14100"/>
          <ac:cxnSpMkLst>
            <pc:docMk/>
            <pc:sldMk cId="180193779" sldId="332"/>
            <ac:cxnSpMk id="103" creationId="{B78F4718-F235-B32A-0F7D-0413B1EE589C}"/>
          </ac:cxnSpMkLst>
        </pc:cxnChg>
        <pc:cxnChg chg="mod">
          <ac:chgData name="Rifaat Shekh-Yusef" userId="01aaf86a-7a18-4ca7-abf5-2ea6ebd874f0" providerId="ADAL" clId="{09E1CA37-A82D-7B4D-AFB8-8A4EE5E2C0DC}" dt="2024-02-26T16:29:20.262" v="362" actId="14100"/>
          <ac:cxnSpMkLst>
            <pc:docMk/>
            <pc:sldMk cId="180193779" sldId="332"/>
            <ac:cxnSpMk id="106" creationId="{2F97239E-8CFB-C137-28B3-7091700FA11C}"/>
          </ac:cxnSpMkLst>
        </pc:cxnChg>
        <pc:cxnChg chg="mod">
          <ac:chgData name="Rifaat Shekh-Yusef" userId="01aaf86a-7a18-4ca7-abf5-2ea6ebd874f0" providerId="ADAL" clId="{09E1CA37-A82D-7B4D-AFB8-8A4EE5E2C0DC}" dt="2024-02-26T16:29:20.262" v="362" actId="14100"/>
          <ac:cxnSpMkLst>
            <pc:docMk/>
            <pc:sldMk cId="180193779" sldId="332"/>
            <ac:cxnSpMk id="115" creationId="{4BC0BD04-BE8E-1866-BDBF-5E53178CC5AC}"/>
          </ac:cxnSpMkLst>
        </pc:cxnChg>
      </pc:sldChg>
      <pc:sldChg chg="delSp modSp add mod">
        <pc:chgData name="Rifaat Shekh-Yusef" userId="01aaf86a-7a18-4ca7-abf5-2ea6ebd874f0" providerId="ADAL" clId="{09E1CA37-A82D-7B4D-AFB8-8A4EE5E2C0DC}" dt="2024-02-26T17:06:10.256" v="590" actId="20577"/>
        <pc:sldMkLst>
          <pc:docMk/>
          <pc:sldMk cId="1046641479" sldId="333"/>
        </pc:sldMkLst>
        <pc:spChg chg="mod">
          <ac:chgData name="Rifaat Shekh-Yusef" userId="01aaf86a-7a18-4ca7-abf5-2ea6ebd874f0" providerId="ADAL" clId="{09E1CA37-A82D-7B4D-AFB8-8A4EE5E2C0DC}" dt="2024-02-26T16:40:08.587" v="380" actId="20577"/>
          <ac:spMkLst>
            <pc:docMk/>
            <pc:sldMk cId="1046641479" sldId="333"/>
            <ac:spMk id="2" creationId="{DB40B50D-9BBF-75EF-84D9-0084A77FC59A}"/>
          </ac:spMkLst>
        </pc:spChg>
        <pc:spChg chg="mod">
          <ac:chgData name="Rifaat Shekh-Yusef" userId="01aaf86a-7a18-4ca7-abf5-2ea6ebd874f0" providerId="ADAL" clId="{09E1CA37-A82D-7B4D-AFB8-8A4EE5E2C0DC}" dt="2024-02-26T17:06:10.256" v="590" actId="20577"/>
          <ac:spMkLst>
            <pc:docMk/>
            <pc:sldMk cId="1046641479" sldId="333"/>
            <ac:spMk id="3" creationId="{8D59C147-30B9-C27F-F9F6-A40BB19F2963}"/>
          </ac:spMkLst>
        </pc:sp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29" creationId="{827EE8BC-67F7-9401-0105-3B9955E0D742}"/>
          </ac:picMkLst>
        </pc:pic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31" creationId="{A1A1BB6F-6391-C8A6-6EC1-B91664D73911}"/>
          </ac:picMkLst>
        </pc:pic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33" creationId="{9CD64952-A397-4812-3E24-CF906ED77D1C}"/>
          </ac:picMkLst>
        </pc:pic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35" creationId="{49852317-98BD-5636-3A8D-6D5B61516442}"/>
          </ac:picMkLst>
        </pc:pic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37" creationId="{8EBBE6B7-8E1E-BA83-9DAA-1F3DFD247C73}"/>
          </ac:picMkLst>
        </pc:picChg>
        <pc:picChg chg="del">
          <ac:chgData name="Rifaat Shekh-Yusef" userId="01aaf86a-7a18-4ca7-abf5-2ea6ebd874f0" providerId="ADAL" clId="{09E1CA37-A82D-7B4D-AFB8-8A4EE5E2C0DC}" dt="2024-02-26T16:40:23.009" v="383" actId="478"/>
          <ac:picMkLst>
            <pc:docMk/>
            <pc:sldMk cId="1046641479" sldId="333"/>
            <ac:picMk id="39" creationId="{CB54485E-46C4-FFE3-B50F-8BCDB43F574C}"/>
          </ac:picMkLst>
        </pc:picChg>
      </pc:sldChg>
      <pc:sldChg chg="new del">
        <pc:chgData name="Rifaat Shekh-Yusef" userId="01aaf86a-7a18-4ca7-abf5-2ea6ebd874f0" providerId="ADAL" clId="{09E1CA37-A82D-7B4D-AFB8-8A4EE5E2C0DC}" dt="2024-02-26T16:39:57.639" v="374" actId="2696"/>
        <pc:sldMkLst>
          <pc:docMk/>
          <pc:sldMk cId="1710323785" sldId="333"/>
        </pc:sldMkLst>
      </pc:sldChg>
      <pc:sldChg chg="addSp delSp modSp add mod">
        <pc:chgData name="Rifaat Shekh-Yusef" userId="01aaf86a-7a18-4ca7-abf5-2ea6ebd874f0" providerId="ADAL" clId="{09E1CA37-A82D-7B4D-AFB8-8A4EE5E2C0DC}" dt="2024-02-26T17:35:34.088" v="997" actId="1076"/>
        <pc:sldMkLst>
          <pc:docMk/>
          <pc:sldMk cId="3631923093" sldId="334"/>
        </pc:sldMkLst>
        <pc:spChg chg="mod">
          <ac:chgData name="Rifaat Shekh-Yusef" userId="01aaf86a-7a18-4ca7-abf5-2ea6ebd874f0" providerId="ADAL" clId="{09E1CA37-A82D-7B4D-AFB8-8A4EE5E2C0DC}" dt="2024-02-26T16:58:52.385" v="565" actId="113"/>
          <ac:spMkLst>
            <pc:docMk/>
            <pc:sldMk cId="3631923093" sldId="334"/>
            <ac:spMk id="3" creationId="{37E459AA-E368-8ACF-A773-3306ADF53BBE}"/>
          </ac:spMkLst>
        </pc:spChg>
        <pc:spChg chg="add mod">
          <ac:chgData name="Rifaat Shekh-Yusef" userId="01aaf86a-7a18-4ca7-abf5-2ea6ebd874f0" providerId="ADAL" clId="{09E1CA37-A82D-7B4D-AFB8-8A4EE5E2C0DC}" dt="2024-02-26T17:35:34.088" v="997" actId="1076"/>
          <ac:spMkLst>
            <pc:docMk/>
            <pc:sldMk cId="3631923093" sldId="334"/>
            <ac:spMk id="29" creationId="{63DCC526-A736-7A71-D1AB-E78BB63A31BD}"/>
          </ac:spMkLst>
        </pc:spChg>
        <pc:grpChg chg="del">
          <ac:chgData name="Rifaat Shekh-Yusef" userId="01aaf86a-7a18-4ca7-abf5-2ea6ebd874f0" providerId="ADAL" clId="{09E1CA37-A82D-7B4D-AFB8-8A4EE5E2C0DC}" dt="2024-02-26T16:55:47.319" v="542" actId="478"/>
          <ac:grpSpMkLst>
            <pc:docMk/>
            <pc:sldMk cId="3631923093" sldId="334"/>
            <ac:grpSpMk id="6" creationId="{326C1A8A-77C6-2483-C01F-886A46379B02}"/>
          </ac:grpSpMkLst>
        </pc:grpChg>
        <pc:cxnChg chg="mod">
          <ac:chgData name="Rifaat Shekh-Yusef" userId="01aaf86a-7a18-4ca7-abf5-2ea6ebd874f0" providerId="ADAL" clId="{09E1CA37-A82D-7B4D-AFB8-8A4EE5E2C0DC}" dt="2024-02-26T16:55:47.319" v="542" actId="478"/>
          <ac:cxnSpMkLst>
            <pc:docMk/>
            <pc:sldMk cId="3631923093" sldId="334"/>
            <ac:cxnSpMk id="9" creationId="{C3A8003D-5F68-1BCC-8414-4D986D7F669D}"/>
          </ac:cxnSpMkLst>
        </pc:cxnChg>
        <pc:cxnChg chg="mod">
          <ac:chgData name="Rifaat Shekh-Yusef" userId="01aaf86a-7a18-4ca7-abf5-2ea6ebd874f0" providerId="ADAL" clId="{09E1CA37-A82D-7B4D-AFB8-8A4EE5E2C0DC}" dt="2024-02-26T16:55:47.319" v="542" actId="478"/>
          <ac:cxnSpMkLst>
            <pc:docMk/>
            <pc:sldMk cId="3631923093" sldId="334"/>
            <ac:cxnSpMk id="11" creationId="{486D88BB-A9E9-6390-DE5F-50904211F175}"/>
          </ac:cxnSpMkLst>
        </pc:cxnChg>
        <pc:cxnChg chg="mod">
          <ac:chgData name="Rifaat Shekh-Yusef" userId="01aaf86a-7a18-4ca7-abf5-2ea6ebd874f0" providerId="ADAL" clId="{09E1CA37-A82D-7B4D-AFB8-8A4EE5E2C0DC}" dt="2024-02-26T16:55:47.319" v="542" actId="478"/>
          <ac:cxnSpMkLst>
            <pc:docMk/>
            <pc:sldMk cId="3631923093" sldId="334"/>
            <ac:cxnSpMk id="12" creationId="{C5B62235-0629-DBBC-9AA8-F8109AB9CF12}"/>
          </ac:cxnSpMkLst>
        </pc:cxnChg>
        <pc:cxnChg chg="mod">
          <ac:chgData name="Rifaat Shekh-Yusef" userId="01aaf86a-7a18-4ca7-abf5-2ea6ebd874f0" providerId="ADAL" clId="{09E1CA37-A82D-7B4D-AFB8-8A4EE5E2C0DC}" dt="2024-02-26T16:55:47.319" v="542" actId="478"/>
          <ac:cxnSpMkLst>
            <pc:docMk/>
            <pc:sldMk cId="3631923093" sldId="334"/>
            <ac:cxnSpMk id="13" creationId="{97DECA5E-F869-56AE-2991-9D9C10AF9FD8}"/>
          </ac:cxnSpMkLst>
        </pc:cxnChg>
        <pc:cxnChg chg="mod">
          <ac:chgData name="Rifaat Shekh-Yusef" userId="01aaf86a-7a18-4ca7-abf5-2ea6ebd874f0" providerId="ADAL" clId="{09E1CA37-A82D-7B4D-AFB8-8A4EE5E2C0DC}" dt="2024-02-26T16:55:47.319" v="542" actId="478"/>
          <ac:cxnSpMkLst>
            <pc:docMk/>
            <pc:sldMk cId="3631923093" sldId="334"/>
            <ac:cxnSpMk id="24" creationId="{2B74B4B4-42AC-D06A-6C96-309B98A18CA5}"/>
          </ac:cxnSpMkLst>
        </pc:cxnChg>
      </pc:sldChg>
      <pc:sldChg chg="addSp delSp modSp add mod ord">
        <pc:chgData name="Rifaat Shekh-Yusef" userId="01aaf86a-7a18-4ca7-abf5-2ea6ebd874f0" providerId="ADAL" clId="{09E1CA37-A82D-7B4D-AFB8-8A4EE5E2C0DC}" dt="2024-02-26T17:34:46.420" v="993" actId="1076"/>
        <pc:sldMkLst>
          <pc:docMk/>
          <pc:sldMk cId="2807352164" sldId="335"/>
        </pc:sldMkLst>
        <pc:spChg chg="mod">
          <ac:chgData name="Rifaat Shekh-Yusef" userId="01aaf86a-7a18-4ca7-abf5-2ea6ebd874f0" providerId="ADAL" clId="{09E1CA37-A82D-7B4D-AFB8-8A4EE5E2C0DC}" dt="2024-02-26T16:49:27.258" v="508" actId="20577"/>
          <ac:spMkLst>
            <pc:docMk/>
            <pc:sldMk cId="2807352164" sldId="335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6:53:15.413" v="520" actId="113"/>
          <ac:spMkLst>
            <pc:docMk/>
            <pc:sldMk cId="2807352164" sldId="335"/>
            <ac:spMk id="3" creationId="{37E459AA-E368-8ACF-A773-3306ADF53BBE}"/>
          </ac:spMkLst>
        </pc:spChg>
        <pc:spChg chg="add del mod">
          <ac:chgData name="Rifaat Shekh-Yusef" userId="01aaf86a-7a18-4ca7-abf5-2ea6ebd874f0" providerId="ADAL" clId="{09E1CA37-A82D-7B4D-AFB8-8A4EE5E2C0DC}" dt="2024-02-26T17:33:33.167" v="986" actId="11529"/>
          <ac:spMkLst>
            <pc:docMk/>
            <pc:sldMk cId="2807352164" sldId="335"/>
            <ac:spMk id="31" creationId="{E3E57CF3-B72D-36F3-CC07-A709C2E475DE}"/>
          </ac:spMkLst>
        </pc:spChg>
        <pc:spChg chg="add mod">
          <ac:chgData name="Rifaat Shekh-Yusef" userId="01aaf86a-7a18-4ca7-abf5-2ea6ebd874f0" providerId="ADAL" clId="{09E1CA37-A82D-7B4D-AFB8-8A4EE5E2C0DC}" dt="2024-02-26T17:34:46.420" v="993" actId="1076"/>
          <ac:spMkLst>
            <pc:docMk/>
            <pc:sldMk cId="2807352164" sldId="335"/>
            <ac:spMk id="32" creationId="{3292A0F3-F040-D84D-07AF-0988EF6C9BCE}"/>
          </ac:spMkLst>
        </pc:spChg>
        <pc:grpChg chg="del">
          <ac:chgData name="Rifaat Shekh-Yusef" userId="01aaf86a-7a18-4ca7-abf5-2ea6ebd874f0" providerId="ADAL" clId="{09E1CA37-A82D-7B4D-AFB8-8A4EE5E2C0DC}" dt="2024-02-26T16:49:51.224" v="510" actId="478"/>
          <ac:grpSpMkLst>
            <pc:docMk/>
            <pc:sldMk cId="2807352164" sldId="335"/>
            <ac:grpSpMk id="6" creationId="{326C1A8A-77C6-2483-C01F-886A46379B02}"/>
          </ac:grpSpMkLst>
        </pc:grpChg>
        <pc:picChg chg="del">
          <ac:chgData name="Rifaat Shekh-Yusef" userId="01aaf86a-7a18-4ca7-abf5-2ea6ebd874f0" providerId="ADAL" clId="{09E1CA37-A82D-7B4D-AFB8-8A4EE5E2C0DC}" dt="2024-02-26T16:52:33.797" v="518" actId="478"/>
          <ac:picMkLst>
            <pc:docMk/>
            <pc:sldMk cId="2807352164" sldId="335"/>
            <ac:picMk id="5" creationId="{7725787D-12ED-859F-B1B7-85C10BF80AF3}"/>
          </ac:picMkLst>
        </pc:picChg>
        <pc:picChg chg="add mod">
          <ac:chgData name="Rifaat Shekh-Yusef" userId="01aaf86a-7a18-4ca7-abf5-2ea6ebd874f0" providerId="ADAL" clId="{09E1CA37-A82D-7B4D-AFB8-8A4EE5E2C0DC}" dt="2024-02-26T16:55:16.029" v="541" actId="1037"/>
          <ac:picMkLst>
            <pc:docMk/>
            <pc:sldMk cId="2807352164" sldId="335"/>
            <ac:picMk id="29" creationId="{5B3594AC-F7DC-67AF-1BF8-0047FB678A18}"/>
          </ac:picMkLst>
        </pc:picChg>
        <pc:picChg chg="mod">
          <ac:chgData name="Rifaat Shekh-Yusef" userId="01aaf86a-7a18-4ca7-abf5-2ea6ebd874f0" providerId="ADAL" clId="{09E1CA37-A82D-7B4D-AFB8-8A4EE5E2C0DC}" dt="2024-02-26T17:33:32.173" v="984" actId="1076"/>
          <ac:picMkLst>
            <pc:docMk/>
            <pc:sldMk cId="2807352164" sldId="335"/>
            <ac:picMk id="30" creationId="{E7E0D0C9-FEC7-F42D-663D-9A039736A843}"/>
          </ac:picMkLst>
        </pc:picChg>
        <pc:cxnChg chg="mod">
          <ac:chgData name="Rifaat Shekh-Yusef" userId="01aaf86a-7a18-4ca7-abf5-2ea6ebd874f0" providerId="ADAL" clId="{09E1CA37-A82D-7B4D-AFB8-8A4EE5E2C0DC}" dt="2024-02-26T16:49:51.224" v="510" actId="478"/>
          <ac:cxnSpMkLst>
            <pc:docMk/>
            <pc:sldMk cId="2807352164" sldId="335"/>
            <ac:cxnSpMk id="9" creationId="{C3A8003D-5F68-1BCC-8414-4D986D7F669D}"/>
          </ac:cxnSpMkLst>
        </pc:cxnChg>
        <pc:cxnChg chg="mod">
          <ac:chgData name="Rifaat Shekh-Yusef" userId="01aaf86a-7a18-4ca7-abf5-2ea6ebd874f0" providerId="ADAL" clId="{09E1CA37-A82D-7B4D-AFB8-8A4EE5E2C0DC}" dt="2024-02-26T16:49:51.224" v="510" actId="478"/>
          <ac:cxnSpMkLst>
            <pc:docMk/>
            <pc:sldMk cId="2807352164" sldId="335"/>
            <ac:cxnSpMk id="11" creationId="{486D88BB-A9E9-6390-DE5F-50904211F175}"/>
          </ac:cxnSpMkLst>
        </pc:cxnChg>
        <pc:cxnChg chg="mod">
          <ac:chgData name="Rifaat Shekh-Yusef" userId="01aaf86a-7a18-4ca7-abf5-2ea6ebd874f0" providerId="ADAL" clId="{09E1CA37-A82D-7B4D-AFB8-8A4EE5E2C0DC}" dt="2024-02-26T16:49:51.224" v="510" actId="478"/>
          <ac:cxnSpMkLst>
            <pc:docMk/>
            <pc:sldMk cId="2807352164" sldId="335"/>
            <ac:cxnSpMk id="12" creationId="{C5B62235-0629-DBBC-9AA8-F8109AB9CF12}"/>
          </ac:cxnSpMkLst>
        </pc:cxnChg>
        <pc:cxnChg chg="mod">
          <ac:chgData name="Rifaat Shekh-Yusef" userId="01aaf86a-7a18-4ca7-abf5-2ea6ebd874f0" providerId="ADAL" clId="{09E1CA37-A82D-7B4D-AFB8-8A4EE5E2C0DC}" dt="2024-02-26T16:49:51.224" v="510" actId="478"/>
          <ac:cxnSpMkLst>
            <pc:docMk/>
            <pc:sldMk cId="2807352164" sldId="335"/>
            <ac:cxnSpMk id="13" creationId="{97DECA5E-F869-56AE-2991-9D9C10AF9FD8}"/>
          </ac:cxnSpMkLst>
        </pc:cxnChg>
        <pc:cxnChg chg="mod">
          <ac:chgData name="Rifaat Shekh-Yusef" userId="01aaf86a-7a18-4ca7-abf5-2ea6ebd874f0" providerId="ADAL" clId="{09E1CA37-A82D-7B4D-AFB8-8A4EE5E2C0DC}" dt="2024-02-26T16:49:51.224" v="510" actId="478"/>
          <ac:cxnSpMkLst>
            <pc:docMk/>
            <pc:sldMk cId="2807352164" sldId="335"/>
            <ac:cxnSpMk id="24" creationId="{2B74B4B4-42AC-D06A-6C96-309B98A18CA5}"/>
          </ac:cxnSpMkLst>
        </pc:cxnChg>
      </pc:sldChg>
      <pc:sldChg chg="addSp delSp modSp add mod">
        <pc:chgData name="Rifaat Shekh-Yusef" userId="01aaf86a-7a18-4ca7-abf5-2ea6ebd874f0" providerId="ADAL" clId="{09E1CA37-A82D-7B4D-AFB8-8A4EE5E2C0DC}" dt="2024-02-26T17:49:15.794" v="1028" actId="478"/>
        <pc:sldMkLst>
          <pc:docMk/>
          <pc:sldMk cId="663903426" sldId="336"/>
        </pc:sldMkLst>
        <pc:spChg chg="mod">
          <ac:chgData name="Rifaat Shekh-Yusef" userId="01aaf86a-7a18-4ca7-abf5-2ea6ebd874f0" providerId="ADAL" clId="{09E1CA37-A82D-7B4D-AFB8-8A4EE5E2C0DC}" dt="2024-02-26T17:18:55.656" v="601" actId="20577"/>
          <ac:spMkLst>
            <pc:docMk/>
            <pc:sldMk cId="663903426" sldId="336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7:29:59.901" v="967" actId="113"/>
          <ac:spMkLst>
            <pc:docMk/>
            <pc:sldMk cId="663903426" sldId="336"/>
            <ac:spMk id="3" creationId="{37E459AA-E368-8ACF-A773-3306ADF53BBE}"/>
          </ac:spMkLst>
        </pc:spChg>
        <pc:spChg chg="add mod">
          <ac:chgData name="Rifaat Shekh-Yusef" userId="01aaf86a-7a18-4ca7-abf5-2ea6ebd874f0" providerId="ADAL" clId="{09E1CA37-A82D-7B4D-AFB8-8A4EE5E2C0DC}" dt="2024-02-26T17:36:39.943" v="998"/>
          <ac:spMkLst>
            <pc:docMk/>
            <pc:sldMk cId="663903426" sldId="336"/>
            <ac:spMk id="8" creationId="{2C0BA72F-E733-132B-C330-E55F0D2FB7F3}"/>
          </ac:spMkLst>
        </pc:spChg>
        <pc:picChg chg="del">
          <ac:chgData name="Rifaat Shekh-Yusef" userId="01aaf86a-7a18-4ca7-abf5-2ea6ebd874f0" providerId="ADAL" clId="{09E1CA37-A82D-7B4D-AFB8-8A4EE5E2C0DC}" dt="2024-02-26T17:18:59.404" v="602" actId="478"/>
          <ac:picMkLst>
            <pc:docMk/>
            <pc:sldMk cId="663903426" sldId="336"/>
            <ac:picMk id="5" creationId="{7725787D-12ED-859F-B1B7-85C10BF80AF3}"/>
          </ac:picMkLst>
        </pc:picChg>
        <pc:picChg chg="add mod">
          <ac:chgData name="Rifaat Shekh-Yusef" userId="01aaf86a-7a18-4ca7-abf5-2ea6ebd874f0" providerId="ADAL" clId="{09E1CA37-A82D-7B4D-AFB8-8A4EE5E2C0DC}" dt="2024-02-26T17:28:15.676" v="891" actId="1076"/>
          <ac:picMkLst>
            <pc:docMk/>
            <pc:sldMk cId="663903426" sldId="336"/>
            <ac:picMk id="6" creationId="{FEB94216-A491-54E3-3A14-4BE601CA724A}"/>
          </ac:picMkLst>
        </pc:picChg>
        <pc:picChg chg="add del mod">
          <ac:chgData name="Rifaat Shekh-Yusef" userId="01aaf86a-7a18-4ca7-abf5-2ea6ebd874f0" providerId="ADAL" clId="{09E1CA37-A82D-7B4D-AFB8-8A4EE5E2C0DC}" dt="2024-02-26T17:49:15.794" v="1028" actId="478"/>
          <ac:picMkLst>
            <pc:docMk/>
            <pc:sldMk cId="663903426" sldId="336"/>
            <ac:picMk id="7" creationId="{3D42BBB5-9ADB-E51D-A964-F498608C4C96}"/>
          </ac:picMkLst>
        </pc:picChg>
        <pc:picChg chg="mod">
          <ac:chgData name="Rifaat Shekh-Yusef" userId="01aaf86a-7a18-4ca7-abf5-2ea6ebd874f0" providerId="ADAL" clId="{09E1CA37-A82D-7B4D-AFB8-8A4EE5E2C0DC}" dt="2024-02-26T17:27:51.992" v="889" actId="166"/>
          <ac:picMkLst>
            <pc:docMk/>
            <pc:sldMk cId="663903426" sldId="336"/>
            <ac:picMk id="30" creationId="{E7E0D0C9-FEC7-F42D-663D-9A039736A843}"/>
          </ac:picMkLst>
        </pc:picChg>
      </pc:sldChg>
      <pc:sldChg chg="addSp delSp modSp add mod">
        <pc:chgData name="Rifaat Shekh-Yusef" userId="01aaf86a-7a18-4ca7-abf5-2ea6ebd874f0" providerId="ADAL" clId="{09E1CA37-A82D-7B4D-AFB8-8A4EE5E2C0DC}" dt="2024-02-26T18:05:52.420" v="1156" actId="1035"/>
        <pc:sldMkLst>
          <pc:docMk/>
          <pc:sldMk cId="1569997756" sldId="337"/>
        </pc:sldMkLst>
        <pc:spChg chg="mod">
          <ac:chgData name="Rifaat Shekh-Yusef" userId="01aaf86a-7a18-4ca7-abf5-2ea6ebd874f0" providerId="ADAL" clId="{09E1CA37-A82D-7B4D-AFB8-8A4EE5E2C0DC}" dt="2024-02-26T17:49:05.576" v="1026" actId="20577"/>
          <ac:spMkLst>
            <pc:docMk/>
            <pc:sldMk cId="1569997756" sldId="337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8:00:26.112" v="1147" actId="113"/>
          <ac:spMkLst>
            <pc:docMk/>
            <pc:sldMk cId="1569997756" sldId="337"/>
            <ac:spMk id="3" creationId="{37E459AA-E368-8ACF-A773-3306ADF53BBE}"/>
          </ac:spMkLst>
        </pc:spChg>
        <pc:spChg chg="add mod">
          <ac:chgData name="Rifaat Shekh-Yusef" userId="01aaf86a-7a18-4ca7-abf5-2ea6ebd874f0" providerId="ADAL" clId="{09E1CA37-A82D-7B4D-AFB8-8A4EE5E2C0DC}" dt="2024-02-26T18:05:52.420" v="1156" actId="1035"/>
          <ac:spMkLst>
            <pc:docMk/>
            <pc:sldMk cId="1569997756" sldId="337"/>
            <ac:spMk id="5" creationId="{1B2072C1-8C9D-8762-7278-E0CFBD2A680B}"/>
          </ac:spMkLst>
        </pc:spChg>
        <pc:picChg chg="add del mod">
          <ac:chgData name="Rifaat Shekh-Yusef" userId="01aaf86a-7a18-4ca7-abf5-2ea6ebd874f0" providerId="ADAL" clId="{09E1CA37-A82D-7B4D-AFB8-8A4EE5E2C0DC}" dt="2024-02-26T17:55:07.339" v="1135" actId="478"/>
          <ac:picMkLst>
            <pc:docMk/>
            <pc:sldMk cId="1569997756" sldId="337"/>
            <ac:picMk id="5" creationId="{BE319F39-CC91-B7B7-01C6-2D684675281D}"/>
          </ac:picMkLst>
        </pc:picChg>
        <pc:picChg chg="del">
          <ac:chgData name="Rifaat Shekh-Yusef" userId="01aaf86a-7a18-4ca7-abf5-2ea6ebd874f0" providerId="ADAL" clId="{09E1CA37-A82D-7B4D-AFB8-8A4EE5E2C0DC}" dt="2024-02-26T17:49:35.888" v="1029" actId="478"/>
          <ac:picMkLst>
            <pc:docMk/>
            <pc:sldMk cId="1569997756" sldId="337"/>
            <ac:picMk id="6" creationId="{FEB94216-A491-54E3-3A14-4BE601CA724A}"/>
          </ac:picMkLst>
        </pc:picChg>
        <pc:picChg chg="del">
          <ac:chgData name="Rifaat Shekh-Yusef" userId="01aaf86a-7a18-4ca7-abf5-2ea6ebd874f0" providerId="ADAL" clId="{09E1CA37-A82D-7B4D-AFB8-8A4EE5E2C0DC}" dt="2024-02-26T17:49:12.869" v="1027" actId="478"/>
          <ac:picMkLst>
            <pc:docMk/>
            <pc:sldMk cId="1569997756" sldId="337"/>
            <ac:picMk id="7" creationId="{3D42BBB5-9ADB-E51D-A964-F498608C4C96}"/>
          </ac:picMkLst>
        </pc:picChg>
        <pc:picChg chg="add del mod">
          <ac:chgData name="Rifaat Shekh-Yusef" userId="01aaf86a-7a18-4ca7-abf5-2ea6ebd874f0" providerId="ADAL" clId="{09E1CA37-A82D-7B4D-AFB8-8A4EE5E2C0DC}" dt="2024-02-26T17:56:20.786" v="1139" actId="478"/>
          <ac:picMkLst>
            <pc:docMk/>
            <pc:sldMk cId="1569997756" sldId="337"/>
            <ac:picMk id="9" creationId="{BC2AEB13-B47A-4B38-DAF3-E6C8017011E7}"/>
          </ac:picMkLst>
        </pc:picChg>
        <pc:picChg chg="add mod">
          <ac:chgData name="Rifaat Shekh-Yusef" userId="01aaf86a-7a18-4ca7-abf5-2ea6ebd874f0" providerId="ADAL" clId="{09E1CA37-A82D-7B4D-AFB8-8A4EE5E2C0DC}" dt="2024-02-26T17:56:38.701" v="1144" actId="1076"/>
          <ac:picMkLst>
            <pc:docMk/>
            <pc:sldMk cId="1569997756" sldId="337"/>
            <ac:picMk id="10" creationId="{3F99F7E9-7F96-8C15-35CA-9AE7E6E01E4B}"/>
          </ac:picMkLst>
        </pc:picChg>
        <pc:picChg chg="mod">
          <ac:chgData name="Rifaat Shekh-Yusef" userId="01aaf86a-7a18-4ca7-abf5-2ea6ebd874f0" providerId="ADAL" clId="{09E1CA37-A82D-7B4D-AFB8-8A4EE5E2C0DC}" dt="2024-02-26T18:05:11.891" v="1150" actId="1076"/>
          <ac:picMkLst>
            <pc:docMk/>
            <pc:sldMk cId="1569997756" sldId="337"/>
            <ac:picMk id="30" creationId="{E7E0D0C9-FEC7-F42D-663D-9A039736A843}"/>
          </ac:picMkLst>
        </pc:picChg>
      </pc:sldChg>
      <pc:sldChg chg="delSp modSp add mod">
        <pc:chgData name="Rifaat Shekh-Yusef" userId="01aaf86a-7a18-4ca7-abf5-2ea6ebd874f0" providerId="ADAL" clId="{09E1CA37-A82D-7B4D-AFB8-8A4EE5E2C0DC}" dt="2024-02-26T20:20:28.343" v="1599" actId="20577"/>
        <pc:sldMkLst>
          <pc:docMk/>
          <pc:sldMk cId="245173486" sldId="338"/>
        </pc:sldMkLst>
        <pc:spChg chg="mod">
          <ac:chgData name="Rifaat Shekh-Yusef" userId="01aaf86a-7a18-4ca7-abf5-2ea6ebd874f0" providerId="ADAL" clId="{09E1CA37-A82D-7B4D-AFB8-8A4EE5E2C0DC}" dt="2024-02-26T20:13:04.307" v="1503" actId="20577"/>
          <ac:spMkLst>
            <pc:docMk/>
            <pc:sldMk cId="245173486" sldId="338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20:20:28.343" v="1599" actId="20577"/>
          <ac:spMkLst>
            <pc:docMk/>
            <pc:sldMk cId="245173486" sldId="338"/>
            <ac:spMk id="3" creationId="{37E459AA-E368-8ACF-A773-3306ADF53BBE}"/>
          </ac:spMkLst>
        </pc:spChg>
        <pc:picChg chg="del">
          <ac:chgData name="Rifaat Shekh-Yusef" userId="01aaf86a-7a18-4ca7-abf5-2ea6ebd874f0" providerId="ADAL" clId="{09E1CA37-A82D-7B4D-AFB8-8A4EE5E2C0DC}" dt="2024-02-26T18:36:13.262" v="1167" actId="478"/>
          <ac:picMkLst>
            <pc:docMk/>
            <pc:sldMk cId="245173486" sldId="338"/>
            <ac:picMk id="10" creationId="{3F99F7E9-7F96-8C15-35CA-9AE7E6E01E4B}"/>
          </ac:picMkLst>
        </pc:picChg>
      </pc:sldChg>
      <pc:sldChg chg="modSp add mod">
        <pc:chgData name="Rifaat Shekh-Yusef" userId="01aaf86a-7a18-4ca7-abf5-2ea6ebd874f0" providerId="ADAL" clId="{09E1CA37-A82D-7B4D-AFB8-8A4EE5E2C0DC}" dt="2024-02-26T20:12:59.660" v="1499" actId="20577"/>
        <pc:sldMkLst>
          <pc:docMk/>
          <pc:sldMk cId="1492730421" sldId="339"/>
        </pc:sldMkLst>
        <pc:spChg chg="mod">
          <ac:chgData name="Rifaat Shekh-Yusef" userId="01aaf86a-7a18-4ca7-abf5-2ea6ebd874f0" providerId="ADAL" clId="{09E1CA37-A82D-7B4D-AFB8-8A4EE5E2C0DC}" dt="2024-02-26T20:12:59.660" v="1499" actId="20577"/>
          <ac:spMkLst>
            <pc:docMk/>
            <pc:sldMk cId="1492730421" sldId="339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18:52:44.583" v="1350"/>
          <ac:spMkLst>
            <pc:docMk/>
            <pc:sldMk cId="1492730421" sldId="339"/>
            <ac:spMk id="3" creationId="{37E459AA-E368-8ACF-A773-3306ADF53BBE}"/>
          </ac:spMkLst>
        </pc:spChg>
        <pc:spChg chg="mod">
          <ac:chgData name="Rifaat Shekh-Yusef" userId="01aaf86a-7a18-4ca7-abf5-2ea6ebd874f0" providerId="ADAL" clId="{09E1CA37-A82D-7B4D-AFB8-8A4EE5E2C0DC}" dt="2024-02-26T18:52:00.746" v="1329" actId="1076"/>
          <ac:spMkLst>
            <pc:docMk/>
            <pc:sldMk cId="1492730421" sldId="339"/>
            <ac:spMk id="5" creationId="{1B2072C1-8C9D-8762-7278-E0CFBD2A680B}"/>
          </ac:spMkLst>
        </pc:spChg>
      </pc:sldChg>
      <pc:sldChg chg="new">
        <pc:chgData name="Rifaat Shekh-Yusef" userId="01aaf86a-7a18-4ca7-abf5-2ea6ebd874f0" providerId="ADAL" clId="{09E1CA37-A82D-7B4D-AFB8-8A4EE5E2C0DC}" dt="2024-02-26T18:56:39.350" v="1353" actId="680"/>
        <pc:sldMkLst>
          <pc:docMk/>
          <pc:sldMk cId="4098321402" sldId="340"/>
        </pc:sldMkLst>
      </pc:sldChg>
      <pc:sldChg chg="addSp delSp modSp add mod">
        <pc:chgData name="Rifaat Shekh-Yusef" userId="01aaf86a-7a18-4ca7-abf5-2ea6ebd874f0" providerId="ADAL" clId="{09E1CA37-A82D-7B4D-AFB8-8A4EE5E2C0DC}" dt="2024-02-26T22:27:45.253" v="1687" actId="114"/>
        <pc:sldMkLst>
          <pc:docMk/>
          <pc:sldMk cId="1359889863" sldId="341"/>
        </pc:sldMkLst>
        <pc:spChg chg="mod">
          <ac:chgData name="Rifaat Shekh-Yusef" userId="01aaf86a-7a18-4ca7-abf5-2ea6ebd874f0" providerId="ADAL" clId="{09E1CA37-A82D-7B4D-AFB8-8A4EE5E2C0DC}" dt="2024-02-26T18:57:23.259" v="1377" actId="6549"/>
          <ac:spMkLst>
            <pc:docMk/>
            <pc:sldMk cId="1359889863" sldId="341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22:27:45.253" v="1687" actId="114"/>
          <ac:spMkLst>
            <pc:docMk/>
            <pc:sldMk cId="1359889863" sldId="341"/>
            <ac:spMk id="3" creationId="{37E459AA-E368-8ACF-A773-3306ADF53BBE}"/>
          </ac:spMkLst>
        </pc:spChg>
        <pc:spChg chg="del">
          <ac:chgData name="Rifaat Shekh-Yusef" userId="01aaf86a-7a18-4ca7-abf5-2ea6ebd874f0" providerId="ADAL" clId="{09E1CA37-A82D-7B4D-AFB8-8A4EE5E2C0DC}" dt="2024-02-26T18:57:14.689" v="1355" actId="478"/>
          <ac:spMkLst>
            <pc:docMk/>
            <pc:sldMk cId="1359889863" sldId="341"/>
            <ac:spMk id="5" creationId="{1B2072C1-8C9D-8762-7278-E0CFBD2A680B}"/>
          </ac:spMkLst>
        </pc:spChg>
        <pc:picChg chg="add mod">
          <ac:chgData name="Rifaat Shekh-Yusef" userId="01aaf86a-7a18-4ca7-abf5-2ea6ebd874f0" providerId="ADAL" clId="{09E1CA37-A82D-7B4D-AFB8-8A4EE5E2C0DC}" dt="2024-02-26T20:21:43.430" v="1604" actId="1076"/>
          <ac:picMkLst>
            <pc:docMk/>
            <pc:sldMk cId="1359889863" sldId="341"/>
            <ac:picMk id="7" creationId="{7BC8E8C7-459E-3CF6-53D2-F1470D6B4D25}"/>
          </ac:picMkLst>
        </pc:picChg>
        <pc:picChg chg="add mod">
          <ac:chgData name="Rifaat Shekh-Yusef" userId="01aaf86a-7a18-4ca7-abf5-2ea6ebd874f0" providerId="ADAL" clId="{09E1CA37-A82D-7B4D-AFB8-8A4EE5E2C0DC}" dt="2024-02-26T20:22:00.097" v="1608" actId="1076"/>
          <ac:picMkLst>
            <pc:docMk/>
            <pc:sldMk cId="1359889863" sldId="341"/>
            <ac:picMk id="10" creationId="{FF12DCE5-BFEE-CA73-7EBA-AE94498D317D}"/>
          </ac:picMkLst>
        </pc:picChg>
      </pc:sldChg>
      <pc:sldChg chg="addSp modSp add mod">
        <pc:chgData name="Rifaat Shekh-Yusef" userId="01aaf86a-7a18-4ca7-abf5-2ea6ebd874f0" providerId="ADAL" clId="{09E1CA37-A82D-7B4D-AFB8-8A4EE5E2C0DC}" dt="2024-02-26T20:22:30.498" v="1613" actId="1076"/>
        <pc:sldMkLst>
          <pc:docMk/>
          <pc:sldMk cId="2649902163" sldId="342"/>
        </pc:sldMkLst>
        <pc:spChg chg="mod">
          <ac:chgData name="Rifaat Shekh-Yusef" userId="01aaf86a-7a18-4ca7-abf5-2ea6ebd874f0" providerId="ADAL" clId="{09E1CA37-A82D-7B4D-AFB8-8A4EE5E2C0DC}" dt="2024-02-26T19:02:37.916" v="1483" actId="20577"/>
          <ac:spMkLst>
            <pc:docMk/>
            <pc:sldMk cId="2649902163" sldId="342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20:22:12.681" v="1609" actId="14100"/>
          <ac:spMkLst>
            <pc:docMk/>
            <pc:sldMk cId="2649902163" sldId="342"/>
            <ac:spMk id="3" creationId="{37E459AA-E368-8ACF-A773-3306ADF53BBE}"/>
          </ac:spMkLst>
        </pc:spChg>
        <pc:picChg chg="add mod">
          <ac:chgData name="Rifaat Shekh-Yusef" userId="01aaf86a-7a18-4ca7-abf5-2ea6ebd874f0" providerId="ADAL" clId="{09E1CA37-A82D-7B4D-AFB8-8A4EE5E2C0DC}" dt="2024-02-26T20:22:30.498" v="1613" actId="1076"/>
          <ac:picMkLst>
            <pc:docMk/>
            <pc:sldMk cId="2649902163" sldId="342"/>
            <ac:picMk id="6" creationId="{67D594D1-3FB4-F680-4AF0-1764F982A35F}"/>
          </ac:picMkLst>
        </pc:picChg>
      </pc:sldChg>
      <pc:sldChg chg="modSp add mod">
        <pc:chgData name="Rifaat Shekh-Yusef" userId="01aaf86a-7a18-4ca7-abf5-2ea6ebd874f0" providerId="ADAL" clId="{09E1CA37-A82D-7B4D-AFB8-8A4EE5E2C0DC}" dt="2024-02-26T20:17:19.671" v="1562" actId="6549"/>
        <pc:sldMkLst>
          <pc:docMk/>
          <pc:sldMk cId="3078513489" sldId="343"/>
        </pc:sldMkLst>
        <pc:spChg chg="mod">
          <ac:chgData name="Rifaat Shekh-Yusef" userId="01aaf86a-7a18-4ca7-abf5-2ea6ebd874f0" providerId="ADAL" clId="{09E1CA37-A82D-7B4D-AFB8-8A4EE5E2C0DC}" dt="2024-02-26T20:13:51.413" v="1525" actId="20577"/>
          <ac:spMkLst>
            <pc:docMk/>
            <pc:sldMk cId="3078513489" sldId="343"/>
            <ac:spMk id="2" creationId="{A93D0B38-93C9-18A0-7B23-589206E9FA7F}"/>
          </ac:spMkLst>
        </pc:spChg>
        <pc:spChg chg="mod">
          <ac:chgData name="Rifaat Shekh-Yusef" userId="01aaf86a-7a18-4ca7-abf5-2ea6ebd874f0" providerId="ADAL" clId="{09E1CA37-A82D-7B4D-AFB8-8A4EE5E2C0DC}" dt="2024-02-26T20:17:19.671" v="1562" actId="6549"/>
          <ac:spMkLst>
            <pc:docMk/>
            <pc:sldMk cId="3078513489" sldId="343"/>
            <ac:spMk id="3" creationId="{37E459AA-E368-8ACF-A773-3306ADF53BBE}"/>
          </ac:spMkLst>
        </pc:spChg>
      </pc:sldChg>
    </pc:docChg>
  </pc:docChgLst>
  <pc:docChgLst>
    <pc:chgData name="Rifaat Shekh-Yusef" userId="01aaf86a-7a18-4ca7-abf5-2ea6ebd874f0" providerId="ADAL" clId="{94FA60D7-0E65-9F4D-ADF2-5F5EB5A1BDD2}"/>
    <pc:docChg chg="custSel addSld modSld sldOrd">
      <pc:chgData name="Rifaat Shekh-Yusef" userId="01aaf86a-7a18-4ca7-abf5-2ea6ebd874f0" providerId="ADAL" clId="{94FA60D7-0E65-9F4D-ADF2-5F5EB5A1BDD2}" dt="2024-04-11T15:21:35.771" v="141" actId="167"/>
      <pc:docMkLst>
        <pc:docMk/>
      </pc:docMkLst>
      <pc:sldChg chg="modSp mod ord modAnim">
        <pc:chgData name="Rifaat Shekh-Yusef" userId="01aaf86a-7a18-4ca7-abf5-2ea6ebd874f0" providerId="ADAL" clId="{94FA60D7-0E65-9F4D-ADF2-5F5EB5A1BDD2}" dt="2024-04-11T15:11:48.063" v="124" actId="20577"/>
        <pc:sldMkLst>
          <pc:docMk/>
          <pc:sldMk cId="4027937778" sldId="329"/>
        </pc:sldMkLst>
        <pc:spChg chg="mod">
          <ac:chgData name="Rifaat Shekh-Yusef" userId="01aaf86a-7a18-4ca7-abf5-2ea6ebd874f0" providerId="ADAL" clId="{94FA60D7-0E65-9F4D-ADF2-5F5EB5A1BDD2}" dt="2024-04-11T15:05:02.840" v="22" actId="20577"/>
          <ac:spMkLst>
            <pc:docMk/>
            <pc:sldMk cId="4027937778" sldId="329"/>
            <ac:spMk id="2" creationId="{B29B99EA-6AFC-2061-05C5-B85A8D28E8FF}"/>
          </ac:spMkLst>
        </pc:spChg>
        <pc:spChg chg="mod">
          <ac:chgData name="Rifaat Shekh-Yusef" userId="01aaf86a-7a18-4ca7-abf5-2ea6ebd874f0" providerId="ADAL" clId="{94FA60D7-0E65-9F4D-ADF2-5F5EB5A1BDD2}" dt="2024-04-11T15:11:48.063" v="124" actId="20577"/>
          <ac:spMkLst>
            <pc:docMk/>
            <pc:sldMk cId="4027937778" sldId="329"/>
            <ac:spMk id="3" creationId="{255ED454-D70A-0226-347E-063E9BE28FDF}"/>
          </ac:spMkLst>
        </pc:spChg>
      </pc:sldChg>
      <pc:sldChg chg="modSp">
        <pc:chgData name="Rifaat Shekh-Yusef" userId="01aaf86a-7a18-4ca7-abf5-2ea6ebd874f0" providerId="ADAL" clId="{94FA60D7-0E65-9F4D-ADF2-5F5EB5A1BDD2}" dt="2024-04-11T15:13:16.958" v="135" actId="20577"/>
        <pc:sldMkLst>
          <pc:docMk/>
          <pc:sldMk cId="712980490" sldId="330"/>
        </pc:sldMkLst>
        <pc:spChg chg="mod">
          <ac:chgData name="Rifaat Shekh-Yusef" userId="01aaf86a-7a18-4ca7-abf5-2ea6ebd874f0" providerId="ADAL" clId="{94FA60D7-0E65-9F4D-ADF2-5F5EB5A1BDD2}" dt="2024-04-11T15:13:16.958" v="135" actId="20577"/>
          <ac:spMkLst>
            <pc:docMk/>
            <pc:sldMk cId="712980490" sldId="330"/>
            <ac:spMk id="3" creationId="{255ED454-D70A-0226-347E-063E9BE28FDF}"/>
          </ac:spMkLst>
        </pc:spChg>
      </pc:sldChg>
      <pc:sldChg chg="addSp delSp modSp mod">
        <pc:chgData name="Rifaat Shekh-Yusef" userId="01aaf86a-7a18-4ca7-abf5-2ea6ebd874f0" providerId="ADAL" clId="{94FA60D7-0E65-9F4D-ADF2-5F5EB5A1BDD2}" dt="2024-04-11T15:21:35.771" v="141" actId="167"/>
        <pc:sldMkLst>
          <pc:docMk/>
          <pc:sldMk cId="3631923093" sldId="334"/>
        </pc:sldMkLst>
        <pc:picChg chg="del">
          <ac:chgData name="Rifaat Shekh-Yusef" userId="01aaf86a-7a18-4ca7-abf5-2ea6ebd874f0" providerId="ADAL" clId="{94FA60D7-0E65-9F4D-ADF2-5F5EB5A1BDD2}" dt="2024-04-11T15:20:58.256" v="136" actId="478"/>
          <ac:picMkLst>
            <pc:docMk/>
            <pc:sldMk cId="3631923093" sldId="334"/>
            <ac:picMk id="5" creationId="{7725787D-12ED-859F-B1B7-85C10BF80AF3}"/>
          </ac:picMkLst>
        </pc:picChg>
        <pc:picChg chg="add mod">
          <ac:chgData name="Rifaat Shekh-Yusef" userId="01aaf86a-7a18-4ca7-abf5-2ea6ebd874f0" providerId="ADAL" clId="{94FA60D7-0E65-9F4D-ADF2-5F5EB5A1BDD2}" dt="2024-04-11T15:21:35.771" v="141" actId="167"/>
          <ac:picMkLst>
            <pc:docMk/>
            <pc:sldMk cId="3631923093" sldId="334"/>
            <ac:picMk id="6" creationId="{5113DB65-5CD1-48B1-585D-4E3CF2F797AF}"/>
          </ac:picMkLst>
        </pc:picChg>
      </pc:sldChg>
      <pc:sldChg chg="modAnim">
        <pc:chgData name="Rifaat Shekh-Yusef" userId="01aaf86a-7a18-4ca7-abf5-2ea6ebd874f0" providerId="ADAL" clId="{94FA60D7-0E65-9F4D-ADF2-5F5EB5A1BDD2}" dt="2024-04-11T15:10:43.294" v="122"/>
        <pc:sldMkLst>
          <pc:docMk/>
          <pc:sldMk cId="3202258742" sldId="359"/>
        </pc:sldMkLst>
      </pc:sldChg>
      <pc:sldChg chg="modAnim">
        <pc:chgData name="Rifaat Shekh-Yusef" userId="01aaf86a-7a18-4ca7-abf5-2ea6ebd874f0" providerId="ADAL" clId="{94FA60D7-0E65-9F4D-ADF2-5F5EB5A1BDD2}" dt="2024-04-11T15:12:40.967" v="125"/>
        <pc:sldMkLst>
          <pc:docMk/>
          <pc:sldMk cId="1253531542" sldId="360"/>
        </pc:sldMkLst>
      </pc:sldChg>
      <pc:sldChg chg="modSp add mod modAnim">
        <pc:chgData name="Rifaat Shekh-Yusef" userId="01aaf86a-7a18-4ca7-abf5-2ea6ebd874f0" providerId="ADAL" clId="{94FA60D7-0E65-9F4D-ADF2-5F5EB5A1BDD2}" dt="2024-04-11T15:08:32.101" v="121" actId="20577"/>
        <pc:sldMkLst>
          <pc:docMk/>
          <pc:sldMk cId="3214184273" sldId="361"/>
        </pc:sldMkLst>
        <pc:spChg chg="mod">
          <ac:chgData name="Rifaat Shekh-Yusef" userId="01aaf86a-7a18-4ca7-abf5-2ea6ebd874f0" providerId="ADAL" clId="{94FA60D7-0E65-9F4D-ADF2-5F5EB5A1BDD2}" dt="2024-04-11T15:07:44.310" v="93" actId="20577"/>
          <ac:spMkLst>
            <pc:docMk/>
            <pc:sldMk cId="3214184273" sldId="361"/>
            <ac:spMk id="2" creationId="{B29B99EA-6AFC-2061-05C5-B85A8D28E8FF}"/>
          </ac:spMkLst>
        </pc:spChg>
        <pc:spChg chg="mod">
          <ac:chgData name="Rifaat Shekh-Yusef" userId="01aaf86a-7a18-4ca7-abf5-2ea6ebd874f0" providerId="ADAL" clId="{94FA60D7-0E65-9F4D-ADF2-5F5EB5A1BDD2}" dt="2024-04-11T15:08:32.101" v="121" actId="20577"/>
          <ac:spMkLst>
            <pc:docMk/>
            <pc:sldMk cId="3214184273" sldId="361"/>
            <ac:spMk id="3" creationId="{255ED454-D70A-0226-347E-063E9BE28F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17/04/2024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17/04/2024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87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7251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70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742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280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16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287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072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22323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0567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817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526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34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797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083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27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7327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4980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808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88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1181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78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44442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428928" y="6471244"/>
            <a:ext cx="1191258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9188" y="6471244"/>
            <a:ext cx="3086100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7221" y="6471244"/>
            <a:ext cx="663066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5939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450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25" r:id="rId2"/>
    <p:sldLayoutId id="2147483826" r:id="rId3"/>
    <p:sldLayoutId id="2147483827" r:id="rId4"/>
    <p:sldLayoutId id="2147483875" r:id="rId5"/>
    <p:sldLayoutId id="2147483873" r:id="rId6"/>
    <p:sldLayoutId id="2147483872" r:id="rId7"/>
    <p:sldLayoutId id="2147483828" r:id="rId8"/>
    <p:sldLayoutId id="2147483877" r:id="rId9"/>
    <p:sldLayoutId id="2147483876" r:id="rId10"/>
    <p:sldLayoutId id="2147483871" r:id="rId11"/>
    <p:sldLayoutId id="2147483829" r:id="rId12"/>
    <p:sldLayoutId id="2147483923" r:id="rId13"/>
    <p:sldLayoutId id="2147483921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74" r:id="rId24"/>
    <p:sldLayoutId id="2147483839" r:id="rId25"/>
    <p:sldLayoutId id="2147483925" r:id="rId26"/>
    <p:sldLayoutId id="2147483926" r:id="rId27"/>
    <p:sldLayoutId id="2147483840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IN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en-GB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3" r:id="rId10"/>
    <p:sldLayoutId id="2147483919" r:id="rId11"/>
    <p:sldLayoutId id="2147483922" r:id="rId12"/>
    <p:sldLayoutId id="2147483924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17" r:id="rId27"/>
    <p:sldLayoutId id="2147483927" r:id="rId28"/>
    <p:sldLayoutId id="2147483928" r:id="rId29"/>
    <p:sldLayoutId id="2147483918" r:id="rId30"/>
    <p:sldLayoutId id="2147483920" r:id="rId3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rfc9449/" TargetMode="Externa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emo-rifaat.us.auth0.com/authoriz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localhost:8000/callbac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953" y="1986496"/>
            <a:ext cx="4783882" cy="8604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dirty="0"/>
              <a:t>Introduction to</a:t>
            </a:r>
            <a:br>
              <a:rPr lang="en-IN" sz="2800" b="1" dirty="0"/>
            </a:br>
            <a:r>
              <a:rPr lang="en-IN" sz="2800" b="1" dirty="0"/>
              <a:t>OAuth 2.0 &amp; OpenID Connect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265" y="2846896"/>
            <a:ext cx="4808028" cy="860400"/>
          </a:xfrm>
        </p:spPr>
        <p:txBody>
          <a:bodyPr/>
          <a:lstStyle/>
          <a:p>
            <a:r>
              <a:rPr lang="en-IN" dirty="0" err="1">
                <a:latin typeface="EYInterstate Regular" panose="02000503020000020004" pitchFamily="2" charset="0"/>
              </a:rPr>
              <a:t>Rifaat</a:t>
            </a:r>
            <a:r>
              <a:rPr lang="en-IN" dirty="0">
                <a:latin typeface="EYInterstate Regular" panose="02000503020000020004" pitchFamily="2" charset="0"/>
              </a:rPr>
              <a:t> Shekh-Yusef </a:t>
            </a:r>
          </a:p>
          <a:p>
            <a:r>
              <a:rPr lang="en-IN" sz="1600" dirty="0">
                <a:latin typeface="EYInterstate Regular" panose="02000503020000020004" pitchFamily="2" charset="0"/>
              </a:rPr>
              <a:t>Director, Identity &amp; Cybersecurity @ EY</a:t>
            </a:r>
          </a:p>
          <a:p>
            <a:r>
              <a:rPr lang="en-IN" sz="1600" dirty="0">
                <a:latin typeface="EYInterstate Regular" panose="02000503020000020004" pitchFamily="2" charset="0"/>
              </a:rPr>
              <a:t>Chair of OAuth WG @ IETF</a:t>
            </a:r>
          </a:p>
          <a:p>
            <a:pPr algn="r"/>
            <a:r>
              <a:rPr lang="en-IN" sz="1600" dirty="0">
                <a:latin typeface="EYInterstate Regular" panose="02000503020000020004" pitchFamily="2" charset="0"/>
              </a:rPr>
              <a:t>17 April,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C526A9-465A-0D45-20D6-91C1929E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96" y="542642"/>
            <a:ext cx="4210689" cy="422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9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50D-9BBF-75EF-84D9-0084A77F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C147-30B9-C27F-F9F6-A40BB19F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7232407" cy="4947920"/>
          </a:xfrm>
        </p:spPr>
        <p:txBody>
          <a:bodyPr>
            <a:normAutofit/>
          </a:bodyPr>
          <a:lstStyle/>
          <a:p>
            <a:pPr marL="127000" lvl="1" indent="0">
              <a:buNone/>
            </a:pPr>
            <a:r>
              <a:rPr lang="en-CA" sz="2600" dirty="0"/>
              <a:t>To allow these entities to </a:t>
            </a:r>
            <a:r>
              <a:rPr lang="en-CA" sz="2600" b="1" dirty="0"/>
              <a:t>securely</a:t>
            </a:r>
            <a:r>
              <a:rPr lang="en-CA" sz="2600" dirty="0"/>
              <a:t> </a:t>
            </a:r>
            <a:r>
              <a:rPr lang="en-CA" sz="2600" b="1" dirty="0"/>
              <a:t>interact</a:t>
            </a:r>
            <a:r>
              <a:rPr lang="en-CA" sz="2600" dirty="0"/>
              <a:t> with each other and deliver the expected service, there is a need for some initial setup and/or configuration:</a:t>
            </a:r>
          </a:p>
          <a:p>
            <a:pPr marL="584200" lvl="1" indent="-457200"/>
            <a:r>
              <a:rPr lang="en-CA" sz="2600"/>
              <a:t>AS Domain/Tenant</a:t>
            </a:r>
            <a:endParaRPr lang="en-CA" sz="2600" dirty="0"/>
          </a:p>
          <a:p>
            <a:pPr marL="584200" lvl="1" indent="-457200"/>
            <a:r>
              <a:rPr lang="en-CA" sz="2600" dirty="0"/>
              <a:t>RS/API</a:t>
            </a:r>
          </a:p>
          <a:p>
            <a:pPr marL="584200" lvl="1" indent="-457200"/>
            <a:r>
              <a:rPr lang="en-CA" sz="2600" dirty="0"/>
              <a:t>Client/App</a:t>
            </a:r>
          </a:p>
          <a:p>
            <a:pPr marL="584200" lvl="1" indent="-457200"/>
            <a:r>
              <a:rPr lang="en-CA" sz="2600" dirty="0"/>
              <a:t>User Store</a:t>
            </a:r>
          </a:p>
          <a:p>
            <a:pPr marL="584200" lvl="1" indent="-457200"/>
            <a:endParaRPr lang="en-CA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1B94-161D-A81D-7A24-6468BC4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10</a:t>
            </a:fld>
            <a:endParaRPr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97BA91B-C1EC-7DF9-BD46-DA9C4BA9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AS Domain/Tenant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4207559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Authorization Server must be setup and configured with the proper </a:t>
            </a:r>
            <a:r>
              <a:rPr lang="en-US" b="1" dirty="0"/>
              <a:t>domain</a:t>
            </a:r>
            <a:r>
              <a:rPr lang="en-US" dirty="0"/>
              <a:t> name.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it is a multi-tenant platform, then a </a:t>
            </a:r>
            <a:r>
              <a:rPr lang="en-US" b="1" dirty="0"/>
              <a:t>new tenant</a:t>
            </a:r>
            <a:r>
              <a:rPr lang="en-US" dirty="0"/>
              <a:t> must be created and configured with the proper domain name.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11</a:t>
            </a:fld>
            <a:endParaRPr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3594AC-F7DC-67AF-1BF8-0047FB67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77" y="1137921"/>
            <a:ext cx="3541080" cy="54233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3292A0F3-F040-D84D-07AF-0988EF6C9BCE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35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RS/API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4207559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Authorization Server must be configured with the </a:t>
            </a:r>
            <a:r>
              <a:rPr lang="en-US" b="1" dirty="0"/>
              <a:t>APIs</a:t>
            </a:r>
            <a:r>
              <a:rPr lang="en-US" dirty="0"/>
              <a:t> it is expected to </a:t>
            </a:r>
            <a:r>
              <a:rPr lang="en-US" b="1" dirty="0"/>
              <a:t>protect</a:t>
            </a:r>
            <a:r>
              <a:rPr lang="en-US" dirty="0"/>
              <a:t> and issue tokens that allow access to these APIs.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12</a:t>
            </a:fld>
            <a:endParaRPr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5FA237E-09E5-4BA8-7CE6-7A39D21ADA24}"/>
              </a:ext>
            </a:extLst>
          </p:cNvPr>
          <p:cNvSpPr/>
          <p:nvPr/>
        </p:nvSpPr>
        <p:spPr>
          <a:xfrm>
            <a:off x="11453420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90827-3307-39CE-766B-CA63723E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77" y="1225087"/>
            <a:ext cx="5488349" cy="55445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AEF131F-286D-D23C-FDD2-8B5080C37AB0}"/>
              </a:ext>
            </a:extLst>
          </p:cNvPr>
          <p:cNvSpPr/>
          <p:nvPr/>
        </p:nvSpPr>
        <p:spPr>
          <a:xfrm>
            <a:off x="11420850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8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13DB65-5CD1-48B1-585D-4E3CF2F7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211" y="1648496"/>
            <a:ext cx="5214181" cy="463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Client/Application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4207559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Application</a:t>
            </a:r>
            <a:r>
              <a:rPr lang="en-US" dirty="0"/>
              <a:t> must be first </a:t>
            </a:r>
            <a:r>
              <a:rPr lang="en-US" b="1" dirty="0"/>
              <a:t>registered</a:t>
            </a:r>
            <a:r>
              <a:rPr lang="en-US" dirty="0"/>
              <a:t> with the Authorization Server to be able to request tokens and allow access to APIs on behalf of the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13</a:t>
            </a:fld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3DCC526-A736-7A71-D1AB-E78BB63A31BD}"/>
              </a:ext>
            </a:extLst>
          </p:cNvPr>
          <p:cNvSpPr/>
          <p:nvPr/>
        </p:nvSpPr>
        <p:spPr>
          <a:xfrm>
            <a:off x="9800649" y="1736374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2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User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4207559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allow users to </a:t>
            </a:r>
            <a:r>
              <a:rPr lang="en-US" b="1" dirty="0"/>
              <a:t>authenticate</a:t>
            </a:r>
            <a:r>
              <a:rPr lang="en-US" dirty="0"/>
              <a:t> to the Authorization Server and </a:t>
            </a:r>
            <a:r>
              <a:rPr lang="en-US" b="1" dirty="0"/>
              <a:t>login</a:t>
            </a:r>
            <a:r>
              <a:rPr lang="en-US" dirty="0"/>
              <a:t> to the application, the user must be added to a </a:t>
            </a:r>
            <a:r>
              <a:rPr lang="en-US" b="1" dirty="0"/>
              <a:t>User Store</a:t>
            </a:r>
            <a:r>
              <a:rPr lang="en-US" dirty="0"/>
              <a:t>, or the tenant is connected to an </a:t>
            </a:r>
            <a:r>
              <a:rPr lang="en-US" b="1" dirty="0"/>
              <a:t>existing</a:t>
            </a:r>
            <a:r>
              <a:rPr lang="en-US" dirty="0"/>
              <a:t> User Store.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14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94216-A491-54E3-3A14-4BE601CA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91" y="1474307"/>
            <a:ext cx="5094135" cy="46115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C0BA72F-E733-132B-C330-E55F0D2FB7F3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03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Social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4207559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allow users to </a:t>
            </a:r>
            <a:r>
              <a:rPr lang="en-US" b="1" dirty="0"/>
              <a:t>authenticate</a:t>
            </a:r>
            <a:r>
              <a:rPr lang="en-US" dirty="0"/>
              <a:t> to the Authorization Server and </a:t>
            </a:r>
            <a:r>
              <a:rPr lang="en-US" b="1" dirty="0"/>
              <a:t>login</a:t>
            </a:r>
            <a:r>
              <a:rPr lang="en-US" dirty="0"/>
              <a:t> to the application using their existing </a:t>
            </a:r>
            <a:r>
              <a:rPr lang="en-US" b="1" dirty="0"/>
              <a:t>Google account</a:t>
            </a:r>
            <a:r>
              <a:rPr lang="en-US" dirty="0"/>
              <a:t>, a new </a:t>
            </a:r>
            <a:r>
              <a:rPr lang="en-US" b="1" dirty="0"/>
              <a:t>social</a:t>
            </a:r>
            <a:r>
              <a:rPr lang="en-US" dirty="0"/>
              <a:t> </a:t>
            </a:r>
            <a:r>
              <a:rPr lang="en-US" b="1" dirty="0"/>
              <a:t>connection</a:t>
            </a:r>
            <a:r>
              <a:rPr lang="en-US" dirty="0"/>
              <a:t> must be created.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15</a:t>
            </a:fld>
            <a:endParaRPr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0BA72F-E733-132B-C330-E55F0D2FB7F3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9F7E9-7F96-8C15-35CA-9AE7E6E0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77" y="1209618"/>
            <a:ext cx="3679870" cy="52616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B2072C1-8C9D-8762-7278-E0CFBD2A680B}"/>
              </a:ext>
            </a:extLst>
          </p:cNvPr>
          <p:cNvSpPr/>
          <p:nvPr/>
        </p:nvSpPr>
        <p:spPr>
          <a:xfrm>
            <a:off x="9782239" y="29582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9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AS OAuth 2.0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7178618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Authorization Server exposes the following OAuth 2.0 HTTP endpoints: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Authorization Endpoint</a:t>
            </a:r>
          </a:p>
          <a:p>
            <a:pPr marL="0" indent="0">
              <a:buNone/>
            </a:pPr>
            <a:r>
              <a:rPr lang="en-US" dirty="0"/>
              <a:t>Used by the Client to obtain authorizations granted by the end user.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Token Endpoint</a:t>
            </a:r>
          </a:p>
          <a:p>
            <a:pPr marL="0" indent="0">
              <a:buNone/>
            </a:pPr>
            <a:r>
              <a:rPr lang="en-US" dirty="0"/>
              <a:t>Used by the Client to exchange the granted authorization for Access Token.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There are other endpoints that will be discussed in future presentations, e.g., Introspection Endpoint, Discovery Endpoint,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16</a:t>
            </a:fld>
            <a:endParaRPr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0BA72F-E733-132B-C330-E55F0D2FB7F3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B2072C1-8C9D-8762-7278-E0CFBD2A680B}"/>
              </a:ext>
            </a:extLst>
          </p:cNvPr>
          <p:cNvSpPr/>
          <p:nvPr/>
        </p:nvSpPr>
        <p:spPr>
          <a:xfrm>
            <a:off x="9782239" y="29582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AS OpenID Connect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7178618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Authorization Server exposes the following OIDC HTTP endpoint: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UserInfo</a:t>
            </a:r>
            <a:r>
              <a:rPr lang="en-US" b="1" dirty="0"/>
              <a:t> Endpoint</a:t>
            </a:r>
          </a:p>
          <a:p>
            <a:pPr marL="0" indent="0">
              <a:buNone/>
            </a:pPr>
            <a:r>
              <a:rPr lang="en-US" dirty="0"/>
              <a:t>Used by the </a:t>
            </a:r>
            <a:r>
              <a:rPr lang="en-US" b="1" dirty="0"/>
              <a:t>Client</a:t>
            </a:r>
            <a:r>
              <a:rPr lang="en-US" dirty="0"/>
              <a:t> to obtain </a:t>
            </a:r>
            <a:r>
              <a:rPr lang="en-US" b="1" dirty="0"/>
              <a:t>Claims</a:t>
            </a:r>
            <a:r>
              <a:rPr lang="en-US" dirty="0"/>
              <a:t> about the </a:t>
            </a:r>
            <a:r>
              <a:rPr lang="en-US" b="1" dirty="0"/>
              <a:t>authenticated user</a:t>
            </a:r>
            <a:r>
              <a:rPr lang="en-US" dirty="0"/>
              <a:t> from the Authorization Server. The request to this endpoint must include an </a:t>
            </a:r>
            <a:r>
              <a:rPr lang="en-US" b="1" dirty="0"/>
              <a:t>Access Token</a:t>
            </a:r>
            <a:r>
              <a:rPr lang="en-US" dirty="0"/>
              <a:t> obtained previously by the Client from the Authorization Server.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17</a:t>
            </a:fld>
            <a:endParaRPr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0BA72F-E733-132B-C330-E55F0D2FB7F3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B2072C1-8C9D-8762-7278-E0CFBD2A680B}"/>
              </a:ext>
            </a:extLst>
          </p:cNvPr>
          <p:cNvSpPr/>
          <p:nvPr/>
        </p:nvSpPr>
        <p:spPr>
          <a:xfrm>
            <a:off x="9782239" y="29582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1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Client OAuth 2.0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7178618" cy="4947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Client exposes the following HTTP endpoints: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Redirection Endpoint</a:t>
            </a:r>
          </a:p>
          <a:p>
            <a:pPr marL="0" indent="0">
              <a:buNone/>
            </a:pPr>
            <a:r>
              <a:rPr lang="en-US" dirty="0"/>
              <a:t>Used by the Authorization Server to return the granted authorization to the Client via the Resource Owner user agent, e.g., browser.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18</a:t>
            </a:fld>
            <a:endParaRPr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0BA72F-E733-132B-C330-E55F0D2FB7F3}"/>
              </a:ext>
            </a:extLst>
          </p:cNvPr>
          <p:cNvSpPr/>
          <p:nvPr/>
        </p:nvSpPr>
        <p:spPr>
          <a:xfrm>
            <a:off x="9782239" y="2942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E0D0C9-FEC7-F42D-663D-9A039736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B2072C1-8C9D-8762-7278-E0CFBD2A680B}"/>
              </a:ext>
            </a:extLst>
          </p:cNvPr>
          <p:cNvSpPr/>
          <p:nvPr/>
        </p:nvSpPr>
        <p:spPr>
          <a:xfrm>
            <a:off x="9782239" y="1705071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3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OAuth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798" y="1137920"/>
            <a:ext cx="6314738" cy="49479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Access Token</a:t>
            </a:r>
            <a:r>
              <a:rPr lang="en-US" dirty="0"/>
              <a:t> is a credential issued by the </a:t>
            </a:r>
            <a:r>
              <a:rPr lang="en-US" b="1" dirty="0"/>
              <a:t>Authorization Server</a:t>
            </a:r>
            <a:r>
              <a:rPr lang="en-US" dirty="0"/>
              <a:t> and used by the </a:t>
            </a:r>
            <a:r>
              <a:rPr lang="en-US" b="1" dirty="0"/>
              <a:t>Client</a:t>
            </a:r>
            <a:r>
              <a:rPr lang="en-US" dirty="0"/>
              <a:t> to </a:t>
            </a:r>
            <a:r>
              <a:rPr lang="en-US" b="1" i="1" dirty="0"/>
              <a:t>access</a:t>
            </a:r>
            <a:r>
              <a:rPr lang="en-US" dirty="0"/>
              <a:t> protected resources on a </a:t>
            </a:r>
            <a:r>
              <a:rPr lang="en-US" b="1" dirty="0"/>
              <a:t>resource server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Refresh Token</a:t>
            </a:r>
            <a:r>
              <a:rPr lang="en-US" dirty="0"/>
              <a:t> a credential issued by the </a:t>
            </a:r>
            <a:r>
              <a:rPr lang="en-US" b="1" dirty="0"/>
              <a:t>Authorization Server</a:t>
            </a:r>
            <a:r>
              <a:rPr lang="en-US" dirty="0"/>
              <a:t> and used by the </a:t>
            </a:r>
            <a:r>
              <a:rPr lang="en-US" b="1" dirty="0"/>
              <a:t>Client</a:t>
            </a:r>
            <a:r>
              <a:rPr lang="en-US" dirty="0"/>
              <a:t> to </a:t>
            </a:r>
            <a:r>
              <a:rPr lang="en-US" b="1" i="1" dirty="0"/>
              <a:t>obtain </a:t>
            </a:r>
            <a:r>
              <a:rPr lang="en-US" b="1" dirty="0"/>
              <a:t>access tokens</a:t>
            </a:r>
            <a:r>
              <a:rPr lang="en-US" dirty="0"/>
              <a:t> from an </a:t>
            </a:r>
            <a:r>
              <a:rPr lang="en-US" b="1" dirty="0"/>
              <a:t>Authorization Server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19</a:t>
            </a:fld>
            <a:endParaRPr dirty="0"/>
          </a:p>
        </p:txBody>
      </p:sp>
      <p:pic>
        <p:nvPicPr>
          <p:cNvPr id="7" name="Picture 6" descr="A blue hexagon with a white key&#10;&#10;Description automatically generated">
            <a:extLst>
              <a:ext uri="{FF2B5EF4-FFF2-40B4-BE49-F238E27FC236}">
                <a16:creationId xmlns:a16="http://schemas.microsoft.com/office/drawing/2014/main" id="{7BC8E8C7-459E-3CF6-53D2-F1470D6B4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8" y="1263127"/>
            <a:ext cx="609600" cy="609600"/>
          </a:xfrm>
          <a:prstGeom prst="rect">
            <a:avLst/>
          </a:prstGeom>
        </p:spPr>
      </p:pic>
      <p:pic>
        <p:nvPicPr>
          <p:cNvPr id="10" name="Picture 9" descr="A purple hexagon with arrow&#10;&#10;Description automatically generated">
            <a:extLst>
              <a:ext uri="{FF2B5EF4-FFF2-40B4-BE49-F238E27FC236}">
                <a16:creationId xmlns:a16="http://schemas.microsoft.com/office/drawing/2014/main" id="{FF12DCE5-BFEE-CA73-7EBA-AE94498D3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8" y="2574258"/>
            <a:ext cx="609600" cy="609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74374-8426-8281-7B0B-670275D842B4}"/>
              </a:ext>
            </a:extLst>
          </p:cNvPr>
          <p:cNvGrpSpPr/>
          <p:nvPr/>
        </p:nvGrpSpPr>
        <p:grpSpPr>
          <a:xfrm>
            <a:off x="8057766" y="11884"/>
            <a:ext cx="4140584" cy="2082183"/>
            <a:chOff x="8057766" y="11884"/>
            <a:chExt cx="4140584" cy="20821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99A0F7-ADBE-CE4C-E560-F403C226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7766" y="11884"/>
              <a:ext cx="4140584" cy="2082183"/>
            </a:xfrm>
            <a:prstGeom prst="rect">
              <a:avLst/>
            </a:prstGeom>
          </p:spPr>
        </p:pic>
        <p:pic>
          <p:nvPicPr>
            <p:cNvPr id="9" name="Picture 8" descr="A blue hexagon with a white key&#10;&#10;Description automatically generated">
              <a:extLst>
                <a:ext uri="{FF2B5EF4-FFF2-40B4-BE49-F238E27FC236}">
                  <a16:creationId xmlns:a16="http://schemas.microsoft.com/office/drawing/2014/main" id="{6D41DD3E-8F3C-BAED-A52A-AE5C5215C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982" y="1022225"/>
              <a:ext cx="289381" cy="289381"/>
            </a:xfrm>
            <a:prstGeom prst="rect">
              <a:avLst/>
            </a:prstGeom>
          </p:spPr>
        </p:pic>
        <p:pic>
          <p:nvPicPr>
            <p:cNvPr id="11" name="Picture 10" descr="A purple hexagon with arrow&#10;&#10;Description automatically generated">
              <a:extLst>
                <a:ext uri="{FF2B5EF4-FFF2-40B4-BE49-F238E27FC236}">
                  <a16:creationId xmlns:a16="http://schemas.microsoft.com/office/drawing/2014/main" id="{6DE8CFF5-8C57-0659-FD8C-272501038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966" y="991025"/>
              <a:ext cx="289381" cy="289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88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9EA-6AFC-2061-05C5-B85A8D2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OAuth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454-D70A-0226-347E-063E9BE2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 </a:t>
            </a:r>
            <a:r>
              <a:rPr lang="en-US" sz="2800" b="1" dirty="0"/>
              <a:t>IETF open standard</a:t>
            </a:r>
            <a:r>
              <a:rPr lang="en-US" sz="2800" dirty="0"/>
              <a:t> that defines a </a:t>
            </a:r>
            <a:r>
              <a:rPr lang="en-US" sz="2800" b="1" dirty="0"/>
              <a:t>delegation</a:t>
            </a:r>
            <a:r>
              <a:rPr lang="en-US" sz="2800" dirty="0"/>
              <a:t> </a:t>
            </a:r>
            <a:r>
              <a:rPr lang="en-US" sz="2800" b="1" dirty="0"/>
              <a:t>framework.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Allows an </a:t>
            </a:r>
            <a:r>
              <a:rPr lang="en-US" sz="2800" b="1" dirty="0"/>
              <a:t>end user</a:t>
            </a:r>
            <a:r>
              <a:rPr lang="en-US" sz="2800" dirty="0"/>
              <a:t> to </a:t>
            </a:r>
            <a:r>
              <a:rPr lang="en-US" sz="2800" b="1" dirty="0"/>
              <a:t>grant</a:t>
            </a:r>
            <a:r>
              <a:rPr lang="en-US" sz="2800" dirty="0"/>
              <a:t> an </a:t>
            </a:r>
            <a:r>
              <a:rPr lang="en-US" sz="2800" b="1" dirty="0"/>
              <a:t>application</a:t>
            </a:r>
            <a:r>
              <a:rPr lang="en-US" sz="2800" dirty="0"/>
              <a:t> access to their </a:t>
            </a:r>
            <a:r>
              <a:rPr lang="en-US" sz="2800" b="1" dirty="0"/>
              <a:t>resources</a:t>
            </a:r>
            <a:r>
              <a:rPr lang="en-US" sz="2800" dirty="0"/>
              <a:t> </a:t>
            </a:r>
            <a:r>
              <a:rPr lang="en-US" sz="2800" b="1" dirty="0"/>
              <a:t>without</a:t>
            </a:r>
            <a:r>
              <a:rPr lang="en-US" sz="2800" dirty="0"/>
              <a:t> sharing their </a:t>
            </a:r>
            <a:r>
              <a:rPr lang="en-US" sz="2800" b="1" dirty="0"/>
              <a:t>credentials</a:t>
            </a:r>
            <a:r>
              <a:rPr lang="en-US" sz="2800" dirty="0"/>
              <a:t> with the </a:t>
            </a:r>
            <a:r>
              <a:rPr lang="en-US" sz="2800" b="1" dirty="0"/>
              <a:t>application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8315-C9C2-255B-00C1-153D352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25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OpenID Connect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828" y="1137920"/>
            <a:ext cx="6271708" cy="49479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 Token</a:t>
            </a:r>
            <a:r>
              <a:rPr lang="en-US" dirty="0"/>
              <a:t> is a credential issued by the </a:t>
            </a:r>
            <a:r>
              <a:rPr lang="en-US" b="1" dirty="0"/>
              <a:t>Authorization Server</a:t>
            </a:r>
            <a:r>
              <a:rPr lang="en-US" dirty="0"/>
              <a:t> and used by the </a:t>
            </a:r>
            <a:r>
              <a:rPr lang="en-US" b="1" dirty="0"/>
              <a:t>Client</a:t>
            </a:r>
            <a:r>
              <a:rPr lang="en-US" dirty="0"/>
              <a:t> to </a:t>
            </a:r>
            <a:r>
              <a:rPr lang="en-US" b="1" dirty="0"/>
              <a:t>login</a:t>
            </a:r>
            <a:r>
              <a:rPr lang="en-US" dirty="0"/>
              <a:t> a user to an </a:t>
            </a:r>
            <a:r>
              <a:rPr lang="en-US" b="1" dirty="0"/>
              <a:t>application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20</a:t>
            </a:fld>
            <a:endParaRPr dirty="0"/>
          </a:p>
        </p:txBody>
      </p:sp>
      <p:pic>
        <p:nvPicPr>
          <p:cNvPr id="6" name="Picture 5" descr="A purple hexagon with a person in the middle&#10;&#10;Description automatically generated">
            <a:extLst>
              <a:ext uri="{FF2B5EF4-FFF2-40B4-BE49-F238E27FC236}">
                <a16:creationId xmlns:a16="http://schemas.microsoft.com/office/drawing/2014/main" id="{67D594D1-3FB4-F680-4AF0-1764F982A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1" y="1189019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B0B63-2069-15B1-4D42-8EBB37ED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66" y="19188"/>
            <a:ext cx="4140584" cy="2082183"/>
          </a:xfrm>
          <a:prstGeom prst="rect">
            <a:avLst/>
          </a:prstGeom>
        </p:spPr>
      </p:pic>
      <p:pic>
        <p:nvPicPr>
          <p:cNvPr id="10" name="Picture 9" descr="A purple hexagon with a person in the middle&#10;&#10;Description automatically generated">
            <a:extLst>
              <a:ext uri="{FF2B5EF4-FFF2-40B4-BE49-F238E27FC236}">
                <a16:creationId xmlns:a16="http://schemas.microsoft.com/office/drawing/2014/main" id="{14E827E8-A0C7-80EA-962C-1DEA7AA4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48" y="994368"/>
            <a:ext cx="287103" cy="2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Token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1" y="1137920"/>
            <a:ext cx="10971212" cy="4947920"/>
          </a:xfrm>
        </p:spPr>
        <p:txBody>
          <a:bodyPr/>
          <a:lstStyle/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Reference</a:t>
            </a:r>
          </a:p>
          <a:p>
            <a:pPr marL="356616" lvl="1" indent="0">
              <a:buNone/>
            </a:pPr>
            <a:r>
              <a:rPr lang="en-US" sz="2200" dirty="0"/>
              <a:t>An </a:t>
            </a:r>
            <a:r>
              <a:rPr lang="en-US" sz="2200" b="1" dirty="0"/>
              <a:t>identifier</a:t>
            </a:r>
            <a:r>
              <a:rPr lang="en-US" sz="2200" dirty="0"/>
              <a:t>, usually a </a:t>
            </a:r>
            <a:r>
              <a:rPr lang="en-US" sz="2200" b="1" dirty="0"/>
              <a:t>random string</a:t>
            </a:r>
            <a:r>
              <a:rPr lang="en-US" sz="2200" dirty="0"/>
              <a:t>, that is used to </a:t>
            </a:r>
            <a:r>
              <a:rPr lang="en-US" sz="2200" b="1" dirty="0"/>
              <a:t>retrieve</a:t>
            </a:r>
            <a:r>
              <a:rPr lang="en-US" sz="2200" dirty="0">
                <a:solidFill>
                  <a:srgbClr val="FFE600"/>
                </a:solidFill>
              </a:rPr>
              <a:t> </a:t>
            </a:r>
            <a:r>
              <a:rPr lang="en-US" sz="2200" dirty="0"/>
              <a:t>the</a:t>
            </a:r>
            <a:r>
              <a:rPr lang="en-US" sz="2200" dirty="0">
                <a:solidFill>
                  <a:srgbClr val="FFE600"/>
                </a:solidFill>
              </a:rPr>
              <a:t> </a:t>
            </a:r>
            <a:r>
              <a:rPr lang="en-US" sz="2200" b="1" dirty="0"/>
              <a:t>token details</a:t>
            </a:r>
            <a:r>
              <a:rPr lang="en-US" sz="2200" dirty="0"/>
              <a:t>, usually through an </a:t>
            </a:r>
            <a:r>
              <a:rPr lang="en-US" sz="2200" b="1" dirty="0"/>
              <a:t>introspection</a:t>
            </a:r>
            <a:r>
              <a:rPr lang="en-US" sz="2200" dirty="0"/>
              <a:t> process.</a:t>
            </a:r>
          </a:p>
          <a:p>
            <a:pPr marL="356616" lvl="1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600" b="1" dirty="0"/>
              <a:t>Structured</a:t>
            </a:r>
            <a:r>
              <a:rPr lang="en-US" sz="2600" dirty="0"/>
              <a:t> </a:t>
            </a:r>
          </a:p>
          <a:p>
            <a:pPr marL="356616" lvl="1" indent="0">
              <a:buNone/>
            </a:pPr>
            <a:r>
              <a:rPr lang="en-US" sz="2200" dirty="0"/>
              <a:t>A </a:t>
            </a:r>
            <a:r>
              <a:rPr lang="en-US" sz="2200" b="1" dirty="0"/>
              <a:t>self-contained structured object</a:t>
            </a:r>
            <a:r>
              <a:rPr lang="en-US" sz="2200" dirty="0">
                <a:solidFill>
                  <a:srgbClr val="FFE600"/>
                </a:solidFill>
              </a:rPr>
              <a:t> </a:t>
            </a:r>
            <a:r>
              <a:rPr lang="en-US" sz="2200" dirty="0"/>
              <a:t>that contains the </a:t>
            </a:r>
            <a:r>
              <a:rPr lang="en-US" sz="2200" b="1" dirty="0"/>
              <a:t>token details</a:t>
            </a:r>
            <a:r>
              <a:rPr lang="en-US" sz="2200" dirty="0"/>
              <a:t>, which usually does </a:t>
            </a:r>
            <a:r>
              <a:rPr lang="en-US" sz="2200" b="1" dirty="0"/>
              <a:t>not</a:t>
            </a:r>
            <a:r>
              <a:rPr lang="en-US" sz="2200" dirty="0"/>
              <a:t> require an introspection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21</a:t>
            </a:fld>
            <a:endParaRPr dirty="0"/>
          </a:p>
        </p:txBody>
      </p:sp>
      <p:pic>
        <p:nvPicPr>
          <p:cNvPr id="5" name="Picture 4" descr="A blue hexagon with a white key&#10;&#10;Description automatically generated">
            <a:extLst>
              <a:ext uri="{FF2B5EF4-FFF2-40B4-BE49-F238E27FC236}">
                <a16:creationId xmlns:a16="http://schemas.microsoft.com/office/drawing/2014/main" id="{666B21F7-AB19-AF34-D68F-AD0D4D845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97" y="3124200"/>
            <a:ext cx="609600" cy="609600"/>
          </a:xfrm>
          <a:prstGeom prst="rect">
            <a:avLst/>
          </a:prstGeom>
        </p:spPr>
      </p:pic>
      <p:pic>
        <p:nvPicPr>
          <p:cNvPr id="6" name="Picture 5" descr="A purple hexagon with a person in the middle&#10;&#10;Description automatically generated">
            <a:extLst>
              <a:ext uri="{FF2B5EF4-FFF2-40B4-BE49-F238E27FC236}">
                <a16:creationId xmlns:a16="http://schemas.microsoft.com/office/drawing/2014/main" id="{0D85C16D-EB95-75E2-1F02-976B5A1C5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84" y="3124200"/>
            <a:ext cx="609600" cy="609600"/>
          </a:xfrm>
          <a:prstGeom prst="rect">
            <a:avLst/>
          </a:prstGeom>
        </p:spPr>
      </p:pic>
      <p:pic>
        <p:nvPicPr>
          <p:cNvPr id="7" name="Picture 6" descr="A purple hexagon with arrow&#10;&#10;Description automatically generated">
            <a:extLst>
              <a:ext uri="{FF2B5EF4-FFF2-40B4-BE49-F238E27FC236}">
                <a16:creationId xmlns:a16="http://schemas.microsoft.com/office/drawing/2014/main" id="{8E0444E1-1969-8244-E847-1E25063D6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84" y="1521460"/>
            <a:ext cx="609600" cy="609600"/>
          </a:xfrm>
          <a:prstGeom prst="rect">
            <a:avLst/>
          </a:prstGeom>
        </p:spPr>
      </p:pic>
      <p:pic>
        <p:nvPicPr>
          <p:cNvPr id="8" name="Picture 7" descr="A blue hexagon with a white key&#10;&#10;Description automatically generated">
            <a:extLst>
              <a:ext uri="{FF2B5EF4-FFF2-40B4-BE49-F238E27FC236}">
                <a16:creationId xmlns:a16="http://schemas.microsoft.com/office/drawing/2014/main" id="{6C1235BE-8D41-E1FF-B7E7-94A8F7F7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44" y="15371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Token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1" y="1137920"/>
            <a:ext cx="10971212" cy="49479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Bearer Token</a:t>
            </a:r>
          </a:p>
          <a:p>
            <a:pPr marL="356616" lvl="1" indent="0">
              <a:buNone/>
            </a:pPr>
            <a:r>
              <a:rPr lang="en-US" sz="2600" dirty="0"/>
              <a:t>A token that could be used by </a:t>
            </a:r>
            <a:r>
              <a:rPr lang="en-US" sz="2600" b="1" dirty="0"/>
              <a:t>whoever holds</a:t>
            </a:r>
            <a:r>
              <a:rPr lang="en-US" sz="2600" dirty="0"/>
              <a:t> the token.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Sender-constraint Token</a:t>
            </a:r>
          </a:p>
          <a:p>
            <a:pPr marL="356616" lvl="1" indent="0">
              <a:buNone/>
            </a:pPr>
            <a:r>
              <a:rPr lang="en-US" sz="2600" dirty="0"/>
              <a:t>A token that is </a:t>
            </a:r>
            <a:r>
              <a:rPr lang="en-US" sz="2600" b="1" dirty="0"/>
              <a:t>constrained</a:t>
            </a:r>
            <a:r>
              <a:rPr lang="en-US" sz="2600" dirty="0"/>
              <a:t> to a specific </a:t>
            </a:r>
            <a:r>
              <a:rPr lang="en-US" sz="2600" b="1" dirty="0"/>
              <a:t>entity</a:t>
            </a:r>
            <a:r>
              <a:rPr lang="en-US" sz="2600" dirty="0"/>
              <a:t>, via a proof-of-possession mechanism.</a:t>
            </a:r>
          </a:p>
          <a:p>
            <a:pPr marL="356616" lvl="1" indent="0">
              <a:buNone/>
            </a:pPr>
            <a:r>
              <a:rPr lang="en-US" sz="2600" dirty="0"/>
              <a:t>The </a:t>
            </a:r>
            <a:r>
              <a:rPr lang="en-US" sz="2600" b="1" dirty="0"/>
              <a:t>entity</a:t>
            </a:r>
            <a:r>
              <a:rPr lang="en-US" sz="2600" dirty="0"/>
              <a:t> using the token must prove that it holds a specific key to be able to use the token.</a:t>
            </a:r>
          </a:p>
          <a:p>
            <a:pPr marL="356616" lvl="1" indent="0">
              <a:buNone/>
            </a:pPr>
            <a:r>
              <a:rPr lang="en-CA" sz="2400" dirty="0"/>
              <a:t>OAuth 2.0 Demonstrating Proof of Possession (</a:t>
            </a:r>
            <a:r>
              <a:rPr lang="en-CA" sz="2400" dirty="0" err="1"/>
              <a:t>DPoP</a:t>
            </a:r>
            <a:r>
              <a:rPr lang="en-CA" sz="2400" dirty="0"/>
              <a:t>)</a:t>
            </a:r>
          </a:p>
          <a:p>
            <a:pPr marL="356616" lvl="1" indent="0">
              <a:buNone/>
            </a:pPr>
            <a:r>
              <a:rPr lang="en-CA" sz="2400" dirty="0">
                <a:hlinkClick r:id="rId2"/>
              </a:rPr>
              <a:t>https://datatracker.ietf.org/doc/rfc9449/</a:t>
            </a:r>
            <a:endParaRPr lang="en-CA" sz="2400" dirty="0"/>
          </a:p>
          <a:p>
            <a:pPr marL="356616" lvl="1" indent="0">
              <a:buNone/>
            </a:pPr>
            <a:br>
              <a:rPr lang="en-CA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JSON Web Token (JWT)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1" y="1137920"/>
            <a:ext cx="10971212" cy="49479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</a:t>
            </a:r>
            <a:r>
              <a:rPr lang="en-US" sz="2800" b="1" dirty="0"/>
              <a:t>compact</a:t>
            </a:r>
            <a:r>
              <a:rPr lang="en-US" sz="2800" dirty="0"/>
              <a:t>,</a:t>
            </a:r>
            <a:r>
              <a:rPr lang="en-US" sz="2800" b="1" dirty="0"/>
              <a:t> </a:t>
            </a:r>
            <a:r>
              <a:rPr lang="en-US" sz="2800" b="1" dirty="0" err="1"/>
              <a:t>url</a:t>
            </a:r>
            <a:r>
              <a:rPr lang="en-US" sz="2800" b="1" dirty="0"/>
              <a:t>-safe</a:t>
            </a:r>
            <a:r>
              <a:rPr lang="en-US" sz="2800" dirty="0"/>
              <a:t> mechanism, to represent </a:t>
            </a:r>
            <a:r>
              <a:rPr lang="en-US" sz="2800" b="1" dirty="0"/>
              <a:t>claims</a:t>
            </a:r>
            <a:r>
              <a:rPr lang="en-US" sz="2800" dirty="0"/>
              <a:t> to be transferred between two parties.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 </a:t>
            </a:r>
            <a:r>
              <a:rPr lang="en-US" sz="2800" b="1" dirty="0"/>
              <a:t>claim</a:t>
            </a:r>
            <a:r>
              <a:rPr lang="en-US" sz="2800" dirty="0"/>
              <a:t> is </a:t>
            </a:r>
            <a:r>
              <a:rPr lang="en-US" sz="2800" b="1" dirty="0"/>
              <a:t>asserted information</a:t>
            </a:r>
            <a:r>
              <a:rPr lang="en-US" sz="2800" dirty="0">
                <a:solidFill>
                  <a:srgbClr val="FFE600"/>
                </a:solidFill>
              </a:rPr>
              <a:t> </a:t>
            </a:r>
            <a:r>
              <a:rPr lang="en-US" sz="2800" dirty="0"/>
              <a:t>about a </a:t>
            </a:r>
            <a:r>
              <a:rPr lang="en-US" sz="2800" b="1" dirty="0"/>
              <a:t>subject</a:t>
            </a:r>
            <a:r>
              <a:rPr lang="en-US" sz="2800" dirty="0"/>
              <a:t>, e.g., end user, represented as a </a:t>
            </a:r>
            <a:r>
              <a:rPr lang="en-US" sz="2800" b="1" dirty="0"/>
              <a:t>name/value pair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61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JWT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24</a:t>
            </a:fld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22E1F5-D218-32EB-4210-7CA74B1ACAC3}"/>
              </a:ext>
            </a:extLst>
          </p:cNvPr>
          <p:cNvGrpSpPr/>
          <p:nvPr/>
        </p:nvGrpSpPr>
        <p:grpSpPr>
          <a:xfrm>
            <a:off x="1392821" y="1212650"/>
            <a:ext cx="2830882" cy="4930543"/>
            <a:chOff x="4146115" y="1327759"/>
            <a:chExt cx="2830882" cy="417743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FBD3649-5858-4FDE-0FE9-76D462D713C6}"/>
                </a:ext>
              </a:extLst>
            </p:cNvPr>
            <p:cNvSpPr/>
            <p:nvPr/>
          </p:nvSpPr>
          <p:spPr>
            <a:xfrm>
              <a:off x="4146115" y="1327759"/>
              <a:ext cx="2830882" cy="417743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JWT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7CD46FF-BC36-E100-E6C9-517D0F0DD78D}"/>
                </a:ext>
              </a:extLst>
            </p:cNvPr>
            <p:cNvSpPr/>
            <p:nvPr/>
          </p:nvSpPr>
          <p:spPr>
            <a:xfrm>
              <a:off x="4550337" y="2095384"/>
              <a:ext cx="2022438" cy="9144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Header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1EC3D9D-8461-225E-8400-A7A9A95A6042}"/>
                </a:ext>
              </a:extLst>
            </p:cNvPr>
            <p:cNvSpPr/>
            <p:nvPr/>
          </p:nvSpPr>
          <p:spPr>
            <a:xfrm>
              <a:off x="4550337" y="3155921"/>
              <a:ext cx="2022438" cy="9144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Payload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E06FC02-92C0-7337-3928-BC17A302448E}"/>
                </a:ext>
              </a:extLst>
            </p:cNvPr>
            <p:cNvSpPr/>
            <p:nvPr/>
          </p:nvSpPr>
          <p:spPr>
            <a:xfrm>
              <a:off x="4550337" y="4216458"/>
              <a:ext cx="2022438" cy="9144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Signature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C23BD8-8E53-6335-211A-8C15FB33F1A0}"/>
              </a:ext>
            </a:extLst>
          </p:cNvPr>
          <p:cNvSpPr txBox="1"/>
          <p:nvPr/>
        </p:nvSpPr>
        <p:spPr>
          <a:xfrm>
            <a:off x="4606552" y="3144800"/>
            <a:ext cx="3554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"sub": "1234567890",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"name": "John Doe",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iat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1516239022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F051D-9EC5-B960-2924-E2B6329FB18C}"/>
              </a:ext>
            </a:extLst>
          </p:cNvPr>
          <p:cNvSpPr txBox="1"/>
          <p:nvPr/>
        </p:nvSpPr>
        <p:spPr>
          <a:xfrm>
            <a:off x="4606552" y="1997584"/>
            <a:ext cx="27270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"</a:t>
            </a:r>
            <a:r>
              <a:rPr lang="en-US" dirty="0" err="1">
                <a:solidFill>
                  <a:schemeClr val="bg1"/>
                </a:solidFill>
              </a:rPr>
              <a:t>alg</a:t>
            </a:r>
            <a:r>
              <a:rPr lang="en-US" dirty="0">
                <a:solidFill>
                  <a:schemeClr val="bg1"/>
                </a:solidFill>
              </a:rPr>
              <a:t>": "HS256",</a:t>
            </a:r>
          </a:p>
          <a:p>
            <a:r>
              <a:rPr lang="en-US" dirty="0">
                <a:solidFill>
                  <a:schemeClr val="bg1"/>
                </a:solidFill>
              </a:rPr>
              <a:t>  "</a:t>
            </a:r>
            <a:r>
              <a:rPr lang="en-US" dirty="0" err="1">
                <a:solidFill>
                  <a:schemeClr val="bg1"/>
                </a:solidFill>
              </a:rPr>
              <a:t>typ</a:t>
            </a:r>
            <a:r>
              <a:rPr lang="en-US" dirty="0">
                <a:solidFill>
                  <a:schemeClr val="bg1"/>
                </a:solidFill>
              </a:rPr>
              <a:t>": "JWT"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9CD9B-9901-5E67-70AD-6F4240F8C6D8}"/>
              </a:ext>
            </a:extLst>
          </p:cNvPr>
          <p:cNvSpPr txBox="1"/>
          <p:nvPr/>
        </p:nvSpPr>
        <p:spPr>
          <a:xfrm>
            <a:off x="4627925" y="4697049"/>
            <a:ext cx="7065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HMACSHA256</a:t>
            </a:r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base64UrlEncode(header).base64UrlEncode(payload),</a:t>
            </a:r>
          </a:p>
          <a:p>
            <a:r>
              <a:rPr lang="en-CA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secret key)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5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Regular Web App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459AA-E368-8ACF-A773-3306ADF5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4538952" cy="4947920"/>
          </a:xfrm>
        </p:spPr>
        <p:txBody>
          <a:bodyPr/>
          <a:lstStyle/>
          <a:p>
            <a:r>
              <a:rPr lang="en-US" b="1" dirty="0"/>
              <a:t>Domain</a:t>
            </a:r>
          </a:p>
          <a:p>
            <a:pPr lvl="1"/>
            <a:r>
              <a:rPr lang="en-US" dirty="0"/>
              <a:t>The domain of the tenant at the authorization server.</a:t>
            </a:r>
          </a:p>
          <a:p>
            <a:pPr lvl="1"/>
            <a:endParaRPr lang="en-US" dirty="0"/>
          </a:p>
          <a:p>
            <a:r>
              <a:rPr lang="en-US" b="1" dirty="0"/>
              <a:t>Client ID</a:t>
            </a:r>
          </a:p>
          <a:p>
            <a:pPr lvl="1"/>
            <a:r>
              <a:rPr lang="en-US" dirty="0"/>
              <a:t>A unique id allocated by the authorization server.</a:t>
            </a:r>
          </a:p>
          <a:p>
            <a:pPr lvl="1"/>
            <a:endParaRPr lang="en-US" dirty="0"/>
          </a:p>
          <a:p>
            <a:r>
              <a:rPr lang="en-US" b="1" dirty="0"/>
              <a:t>Client Secret</a:t>
            </a:r>
          </a:p>
          <a:p>
            <a:pPr lvl="1"/>
            <a:r>
              <a:rPr lang="en-US" dirty="0"/>
              <a:t>A unique client secret allocated by the authorization server.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25</a:t>
            </a:fld>
            <a:endParaRPr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6BD852-6E8D-357E-C0C1-7860073C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F99553-C6D1-8DCC-69E7-7C2B2F87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40" y="2094067"/>
            <a:ext cx="5900164" cy="413332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EFC6E94-417D-4493-08C7-C1EBB90C3865}"/>
              </a:ext>
            </a:extLst>
          </p:cNvPr>
          <p:cNvSpPr/>
          <p:nvPr/>
        </p:nvSpPr>
        <p:spPr>
          <a:xfrm>
            <a:off x="9782239" y="1705071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2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26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043FBA-A2BD-7440-DFE1-DFB06B50402D}"/>
              </a:ext>
            </a:extLst>
          </p:cNvPr>
          <p:cNvGrpSpPr/>
          <p:nvPr/>
        </p:nvGrpSpPr>
        <p:grpSpPr>
          <a:xfrm>
            <a:off x="2046041" y="4250134"/>
            <a:ext cx="3385155" cy="1482672"/>
            <a:chOff x="2046041" y="4250134"/>
            <a:chExt cx="3385155" cy="148267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9F651D-C088-9E0B-D74B-B8DC7A44171D}"/>
                </a:ext>
              </a:extLst>
            </p:cNvPr>
            <p:cNvCxnSpPr>
              <a:cxnSpLocks/>
            </p:cNvCxnSpPr>
            <p:nvPr/>
          </p:nvCxnSpPr>
          <p:spPr>
            <a:xfrm>
              <a:off x="2046041" y="4250134"/>
              <a:ext cx="3385155" cy="1482672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51CF76-7963-6EE4-11C6-597C1C3E8FAB}"/>
                </a:ext>
              </a:extLst>
            </p:cNvPr>
            <p:cNvSpPr txBox="1"/>
            <p:nvPr/>
          </p:nvSpPr>
          <p:spPr>
            <a:xfrm rot="1334578">
              <a:off x="3077022" y="4733762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1. GET /login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2B89F-774B-A03C-8490-EDB29ED7AE3C}"/>
              </a:ext>
            </a:extLst>
          </p:cNvPr>
          <p:cNvGrpSpPr/>
          <p:nvPr/>
        </p:nvGrpSpPr>
        <p:grpSpPr>
          <a:xfrm>
            <a:off x="2059860" y="3924877"/>
            <a:ext cx="3385155" cy="1482672"/>
            <a:chOff x="2059860" y="3924877"/>
            <a:chExt cx="3385155" cy="148267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30E192-A51D-5FBF-4988-6BF0517AE162}"/>
                </a:ext>
              </a:extLst>
            </p:cNvPr>
            <p:cNvCxnSpPr>
              <a:cxnSpLocks/>
              <a:stCxn id="73" idx="1"/>
              <a:endCxn id="68" idx="3"/>
            </p:cNvCxnSpPr>
            <p:nvPr/>
          </p:nvCxnSpPr>
          <p:spPr>
            <a:xfrm flipH="1" flipV="1">
              <a:off x="2059860" y="3924877"/>
              <a:ext cx="3385155" cy="1482672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B1C098-4C71-6AC3-9B7F-CD12CA23DC3C}"/>
                </a:ext>
              </a:extLst>
            </p:cNvPr>
            <p:cNvSpPr txBox="1"/>
            <p:nvPr/>
          </p:nvSpPr>
          <p:spPr>
            <a:xfrm rot="1334578">
              <a:off x="2853399" y="4437738"/>
              <a:ext cx="231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Consolas" panose="020B0609020204030204" pitchFamily="49" charset="0"/>
                </a:rPr>
                <a:t>2. 302 AS/authorize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D712EB-509B-7828-F303-982301BFA1D1}"/>
              </a:ext>
            </a:extLst>
          </p:cNvPr>
          <p:cNvGrpSpPr/>
          <p:nvPr/>
        </p:nvGrpSpPr>
        <p:grpSpPr>
          <a:xfrm>
            <a:off x="2059860" y="2169179"/>
            <a:ext cx="3371336" cy="1755698"/>
            <a:chOff x="2059860" y="2169179"/>
            <a:chExt cx="3371336" cy="175569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69496B-C776-63B9-ABCE-D133EC71F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9860" y="2169179"/>
              <a:ext cx="3371336" cy="1755698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6E9EC7-73B0-6100-11C6-875C7BDD288A}"/>
                </a:ext>
              </a:extLst>
            </p:cNvPr>
            <p:cNvSpPr txBox="1"/>
            <p:nvPr/>
          </p:nvSpPr>
          <p:spPr>
            <a:xfrm rot="19947996">
              <a:off x="2715610" y="2744448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Consolas" panose="020B0609020204030204" pitchFamily="49" charset="0"/>
                </a:rPr>
                <a:t>3. GET authorize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FC137A-6830-9073-712B-214B3272D8C0}"/>
              </a:ext>
            </a:extLst>
          </p:cNvPr>
          <p:cNvGrpSpPr/>
          <p:nvPr/>
        </p:nvGrpSpPr>
        <p:grpSpPr>
          <a:xfrm>
            <a:off x="1957466" y="1843922"/>
            <a:ext cx="3423861" cy="1755698"/>
            <a:chOff x="1957466" y="1843922"/>
            <a:chExt cx="3423861" cy="175569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A8003D-739D-8A19-1F44-81FF09A8E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466" y="1843922"/>
              <a:ext cx="3423861" cy="1755698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1D7000-B5F8-90B3-EEF7-C47A5EBCBF1C}"/>
                </a:ext>
              </a:extLst>
            </p:cNvPr>
            <p:cNvSpPr txBox="1"/>
            <p:nvPr/>
          </p:nvSpPr>
          <p:spPr>
            <a:xfrm rot="19947996">
              <a:off x="1994918" y="2450720"/>
              <a:ext cx="3071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Consolas" panose="020B0609020204030204" pitchFamily="49" charset="0"/>
                </a:rPr>
                <a:t>4. 302 Client/</a:t>
              </a:r>
              <a:r>
                <a:rPr lang="en-US" dirty="0" err="1">
                  <a:solidFill>
                    <a:schemeClr val="bg1"/>
                  </a:solidFill>
                  <a:cs typeface="Consolas" panose="020B0609020204030204" pitchFamily="49" charset="0"/>
                </a:rPr>
                <a:t>callback?code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B49658-9101-0F2A-05AE-F66FAD691A2B}"/>
              </a:ext>
            </a:extLst>
          </p:cNvPr>
          <p:cNvGrpSpPr/>
          <p:nvPr/>
        </p:nvGrpSpPr>
        <p:grpSpPr>
          <a:xfrm>
            <a:off x="2059860" y="3615438"/>
            <a:ext cx="3385155" cy="1792111"/>
            <a:chOff x="2059860" y="3615438"/>
            <a:chExt cx="3385155" cy="1792111"/>
          </a:xfrm>
        </p:grpSpPr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C485062-6C54-E16B-6F9D-6A77E2B0AB85}"/>
                </a:ext>
              </a:extLst>
            </p:cNvPr>
            <p:cNvCxnSpPr>
              <a:stCxn id="68" idx="3"/>
              <a:endCxn id="73" idx="1"/>
            </p:cNvCxnSpPr>
            <p:nvPr/>
          </p:nvCxnSpPr>
          <p:spPr>
            <a:xfrm>
              <a:off x="2059860" y="3924877"/>
              <a:ext cx="3385155" cy="1482672"/>
            </a:xfrm>
            <a:prstGeom prst="bentConnector3">
              <a:avLst>
                <a:gd name="adj1" fmla="val 99854"/>
              </a:avLst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BDE523-7ABD-1D64-F6D0-298841F4A98C}"/>
                </a:ext>
              </a:extLst>
            </p:cNvPr>
            <p:cNvSpPr txBox="1"/>
            <p:nvPr/>
          </p:nvSpPr>
          <p:spPr>
            <a:xfrm>
              <a:off x="2873941" y="3615438"/>
              <a:ext cx="2393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cs typeface="Consolas" panose="020B0609020204030204" pitchFamily="49" charset="0"/>
                </a:rPr>
                <a:t>5. GET </a:t>
              </a:r>
              <a:r>
                <a:rPr lang="en-US" dirty="0" err="1">
                  <a:solidFill>
                    <a:schemeClr val="bg1"/>
                  </a:solidFill>
                  <a:cs typeface="Consolas" panose="020B0609020204030204" pitchFamily="49" charset="0"/>
                </a:rPr>
                <a:t>callback?code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D5A5C0-0842-B3C2-B3B9-D039354AC712}"/>
              </a:ext>
            </a:extLst>
          </p:cNvPr>
          <p:cNvGrpSpPr/>
          <p:nvPr/>
        </p:nvGrpSpPr>
        <p:grpSpPr>
          <a:xfrm>
            <a:off x="4070614" y="2749145"/>
            <a:ext cx="2758319" cy="2161824"/>
            <a:chOff x="4070614" y="2749145"/>
            <a:chExt cx="2758319" cy="216182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7DCD84-D59B-D3BE-1008-7105040F4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7711" y="2749145"/>
              <a:ext cx="13770" cy="2161824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FD6F59-43F4-76F0-1E6A-8176451777E8}"/>
                </a:ext>
              </a:extLst>
            </p:cNvPr>
            <p:cNvSpPr txBox="1"/>
            <p:nvPr/>
          </p:nvSpPr>
          <p:spPr>
            <a:xfrm>
              <a:off x="4070614" y="3069876"/>
              <a:ext cx="2758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cs typeface="Consolas" panose="020B0609020204030204" pitchFamily="49" charset="0"/>
                </a:rPr>
                <a:t>6. POST AS/token [code]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400861-1071-8F27-7C26-3AD083209E9B}"/>
              </a:ext>
            </a:extLst>
          </p:cNvPr>
          <p:cNvGrpSpPr/>
          <p:nvPr/>
        </p:nvGrpSpPr>
        <p:grpSpPr>
          <a:xfrm>
            <a:off x="5807564" y="2786968"/>
            <a:ext cx="1827295" cy="2131460"/>
            <a:chOff x="5807564" y="2786968"/>
            <a:chExt cx="1827295" cy="213146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347922C-5530-A7E2-03F6-F86A0212809D}"/>
                </a:ext>
              </a:extLst>
            </p:cNvPr>
            <p:cNvCxnSpPr>
              <a:cxnSpLocks/>
            </p:cNvCxnSpPr>
            <p:nvPr/>
          </p:nvCxnSpPr>
          <p:spPr>
            <a:xfrm>
              <a:off x="6148898" y="2786968"/>
              <a:ext cx="4756" cy="2131460"/>
            </a:xfrm>
            <a:prstGeom prst="straightConnector1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0B42D1-0507-2DC3-988D-181A207A8616}"/>
                </a:ext>
              </a:extLst>
            </p:cNvPr>
            <p:cNvSpPr txBox="1"/>
            <p:nvPr/>
          </p:nvSpPr>
          <p:spPr>
            <a:xfrm>
              <a:off x="5807564" y="4437177"/>
              <a:ext cx="1827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cs typeface="Consolas" panose="020B0609020204030204" pitchFamily="49" charset="0"/>
                </a:rPr>
                <a:t>7. 200 [Tokens]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ECDC27-7C12-E1B1-9DBD-BBAF9AFC57C7}"/>
              </a:ext>
            </a:extLst>
          </p:cNvPr>
          <p:cNvGrpSpPr/>
          <p:nvPr/>
        </p:nvGrpSpPr>
        <p:grpSpPr>
          <a:xfrm>
            <a:off x="6511293" y="2749145"/>
            <a:ext cx="3551934" cy="2581669"/>
            <a:chOff x="6511293" y="2749145"/>
            <a:chExt cx="3551934" cy="2581669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C860BC2A-201B-57F0-5CF3-903014A0856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6525015" y="2749145"/>
              <a:ext cx="3338887" cy="2504934"/>
            </a:xfrm>
            <a:prstGeom prst="bentConnector2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621278-D1E8-6DFA-D966-B24A5390C44D}"/>
                </a:ext>
              </a:extLst>
            </p:cNvPr>
            <p:cNvSpPr txBox="1"/>
            <p:nvPr/>
          </p:nvSpPr>
          <p:spPr>
            <a:xfrm>
              <a:off x="6511293" y="4961482"/>
              <a:ext cx="3551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cs typeface="Consolas" panose="020B0609020204030204" pitchFamily="49" charset="0"/>
                </a:rPr>
                <a:t>8. GET /resource [Access Token]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602B7B-FD98-5625-EB3A-032C546DA918}"/>
              </a:ext>
            </a:extLst>
          </p:cNvPr>
          <p:cNvGrpSpPr/>
          <p:nvPr/>
        </p:nvGrpSpPr>
        <p:grpSpPr>
          <a:xfrm>
            <a:off x="6525016" y="2808031"/>
            <a:ext cx="3518583" cy="2924775"/>
            <a:chOff x="6525016" y="2808031"/>
            <a:chExt cx="3518583" cy="2924775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9DB9586-20FD-AA21-D5B0-54CF7380B687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rot="10800000" flipV="1">
              <a:off x="6525016" y="2808031"/>
              <a:ext cx="3518583" cy="2599518"/>
            </a:xfrm>
            <a:prstGeom prst="bentConnector3">
              <a:avLst>
                <a:gd name="adj1" fmla="val -231"/>
              </a:avLst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D82D06-1EB6-7343-4BE3-3712A2CA1ED0}"/>
                </a:ext>
              </a:extLst>
            </p:cNvPr>
            <p:cNvSpPr txBox="1"/>
            <p:nvPr/>
          </p:nvSpPr>
          <p:spPr>
            <a:xfrm>
              <a:off x="7358498" y="5363474"/>
              <a:ext cx="1556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cs typeface="Consolas" panose="020B0609020204030204" pitchFamily="49" charset="0"/>
                </a:rPr>
                <a:t>9. 200 [data]</a:t>
              </a:r>
              <a:endParaRPr lang="en-US" dirty="0">
                <a:solidFill>
                  <a:schemeClr val="bg1"/>
                </a:solidFill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5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Initiate Login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27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>
            <a:off x="2059860" y="3924877"/>
            <a:ext cx="3385155" cy="148267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51CF76-7963-6EE4-11C6-597C1C3E8FAB}"/>
              </a:ext>
            </a:extLst>
          </p:cNvPr>
          <p:cNvSpPr txBox="1"/>
          <p:nvPr/>
        </p:nvSpPr>
        <p:spPr>
          <a:xfrm>
            <a:off x="2921933" y="3786112"/>
            <a:ext cx="57453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GET /login HTTP/1.1</a:t>
            </a:r>
          </a:p>
          <a:p>
            <a:r>
              <a:rPr lang="en-US" sz="1400" dirty="0">
                <a:solidFill>
                  <a:schemeClr val="bg1"/>
                </a:solidFill>
              </a:rPr>
              <a:t>Host: localhost:8000</a:t>
            </a:r>
          </a:p>
          <a:p>
            <a:r>
              <a:rPr lang="en-US" sz="1400" dirty="0">
                <a:solidFill>
                  <a:schemeClr val="bg1"/>
                </a:solidFill>
              </a:rPr>
              <a:t>User-Agent: Mozilla/5.0 (Macintosh; Intel Mac OS X 10.15; rv:122.0)</a:t>
            </a:r>
          </a:p>
        </p:txBody>
      </p:sp>
    </p:spTree>
    <p:extLst>
      <p:ext uri="{BB962C8B-B14F-4D97-AF65-F5344CB8AC3E}">
        <p14:creationId xmlns:p14="http://schemas.microsoft.com/office/powerpoint/2010/main" val="1058823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Redirection to 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28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73" idx="1"/>
            <a:endCxn id="68" idx="3"/>
          </p:cNvCxnSpPr>
          <p:nvPr/>
        </p:nvCxnSpPr>
        <p:spPr>
          <a:xfrm flipH="1" flipV="1">
            <a:off x="2059860" y="3924877"/>
            <a:ext cx="3385155" cy="148267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3BA0B3-9B6D-0C85-936D-BDCBDB029E82}"/>
              </a:ext>
            </a:extLst>
          </p:cNvPr>
          <p:cNvSpPr txBox="1"/>
          <p:nvPr/>
        </p:nvSpPr>
        <p:spPr>
          <a:xfrm>
            <a:off x="2271281" y="2670397"/>
            <a:ext cx="534171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onsolas" panose="020B0609020204030204" pitchFamily="49" charset="0"/>
              </a:rPr>
              <a:t>HTTP/1.1 302 Found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Date: Thu, 08 Feb 2024 15:22:56 GMT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Server: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WSGIServer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/0.2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CPython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/3.12.1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Content-Type: text/html; charset=utf-8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Location: 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  <a:hlinkClick r:id="rId7"/>
              </a:rPr>
              <a:t>https://demo-rifaat.us.auth0.com/authorize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?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response_type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=code&amp;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client_id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=VqUDba8aqyejw3oNvKjQMurQEVZxNTkI&amp;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redirect_uri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=http%3A%2F%2Flocalhost%3A8000%2Fcallback&amp;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scope=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openid+profile+email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state=UXjJIFf4Cbo9b8PlrwSXhH2OFMi4l5&amp;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audience=https%3A%2F%2Ftodo-api-rifaat.azurewebsites.net&amp;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nonce=zXPz9zzZoVIPIWooOQwA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7EDF48B-8053-D59E-9F71-1B61CAF4AAC6}"/>
              </a:ext>
            </a:extLst>
          </p:cNvPr>
          <p:cNvSpPr/>
          <p:nvPr/>
        </p:nvSpPr>
        <p:spPr>
          <a:xfrm>
            <a:off x="2194824" y="3832789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610EF39-B48E-C279-53DC-407DA4DB613B}"/>
              </a:ext>
            </a:extLst>
          </p:cNvPr>
          <p:cNvSpPr/>
          <p:nvPr/>
        </p:nvSpPr>
        <p:spPr>
          <a:xfrm>
            <a:off x="2183521" y="4025369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2DE366-2367-A093-F1CB-38CDE4EE4EFA}"/>
              </a:ext>
            </a:extLst>
          </p:cNvPr>
          <p:cNvSpPr/>
          <p:nvPr/>
        </p:nvSpPr>
        <p:spPr>
          <a:xfrm>
            <a:off x="2183521" y="4248118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AEE31D1-763A-6746-DD53-9A9595A7106E}"/>
              </a:ext>
            </a:extLst>
          </p:cNvPr>
          <p:cNvSpPr/>
          <p:nvPr/>
        </p:nvSpPr>
        <p:spPr>
          <a:xfrm>
            <a:off x="2183521" y="4461284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FF16FBD-F91F-53ED-DA29-E0123C513081}"/>
              </a:ext>
            </a:extLst>
          </p:cNvPr>
          <p:cNvSpPr/>
          <p:nvPr/>
        </p:nvSpPr>
        <p:spPr>
          <a:xfrm>
            <a:off x="2183521" y="4684033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9FEB3C2-2FBA-9944-0DB3-8E83CEE90A8F}"/>
              </a:ext>
            </a:extLst>
          </p:cNvPr>
          <p:cNvSpPr/>
          <p:nvPr/>
        </p:nvSpPr>
        <p:spPr>
          <a:xfrm>
            <a:off x="2183521" y="489418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4652A00-BD56-EC0D-32CB-CF76A73689D5}"/>
              </a:ext>
            </a:extLst>
          </p:cNvPr>
          <p:cNvSpPr/>
          <p:nvPr/>
        </p:nvSpPr>
        <p:spPr>
          <a:xfrm>
            <a:off x="2183521" y="5094294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8198394-59F5-B544-6C3A-9A34D9C7EAFD}"/>
              </a:ext>
            </a:extLst>
          </p:cNvPr>
          <p:cNvSpPr/>
          <p:nvPr/>
        </p:nvSpPr>
        <p:spPr>
          <a:xfrm>
            <a:off x="2074603" y="361004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5" grpId="0" animBg="1"/>
      <p:bldP spid="1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AS Authorization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29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68" idx="3"/>
            <a:endCxn id="55" idx="1"/>
          </p:cNvCxnSpPr>
          <p:nvPr/>
        </p:nvCxnSpPr>
        <p:spPr>
          <a:xfrm flipV="1">
            <a:off x="2059860" y="2169179"/>
            <a:ext cx="3371336" cy="175569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3BA0B3-9B6D-0C85-936D-BDCBDB029E82}"/>
              </a:ext>
            </a:extLst>
          </p:cNvPr>
          <p:cNvSpPr txBox="1"/>
          <p:nvPr/>
        </p:nvSpPr>
        <p:spPr>
          <a:xfrm>
            <a:off x="2333963" y="2880065"/>
            <a:ext cx="53417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onsolas" panose="020B0609020204030204" pitchFamily="49" charset="0"/>
              </a:rPr>
              <a:t>GET /authorize?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response_type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=code&amp;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client_id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=VqUDba8aqyejw3oNvKjQMurQEVZxNTkI&amp;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redirect_uri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=http%3A%2F%2Flocalhost%3A8000%2Fcallback&amp;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scope=</a:t>
            </a:r>
            <a:r>
              <a:rPr lang="en-US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openid+profile+email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state=UXjJIFf4Cbo9b8PlrwSXhH2OFMi4l5&amp;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audience=https%3A%2F%2Ftodo-api-rifaat.azurewebsites.net&amp;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nonce=zXPz9zzZoVIPIWooOQwA HTTP/1.1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Host: demo-rifaat.us.auth0.com</a:t>
            </a:r>
          </a:p>
        </p:txBody>
      </p:sp>
    </p:spTree>
    <p:extLst>
      <p:ext uri="{BB962C8B-B14F-4D97-AF65-F5344CB8AC3E}">
        <p14:creationId xmlns:p14="http://schemas.microsoft.com/office/powerpoint/2010/main" val="393360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9EA-6AFC-2061-05C5-B85A8D2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OAuth Example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454-D70A-0226-347E-063E9BE2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Mint</a:t>
            </a:r>
            <a:r>
              <a:rPr lang="en-US" sz="2800" dirty="0"/>
              <a:t> application access to a </a:t>
            </a:r>
            <a:r>
              <a:rPr lang="en-US" sz="2800" b="1" dirty="0"/>
              <a:t>financial account</a:t>
            </a:r>
            <a:r>
              <a:rPr lang="en-US" sz="2800" dirty="0"/>
              <a:t> on behalf of the </a:t>
            </a:r>
            <a:r>
              <a:rPr lang="en-US" sz="2800" b="1" dirty="0"/>
              <a:t>end user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Application</a:t>
            </a:r>
            <a:r>
              <a:rPr lang="en-US" sz="2800" dirty="0"/>
              <a:t> issues </a:t>
            </a:r>
            <a:r>
              <a:rPr lang="en-US" sz="2800" b="1" dirty="0"/>
              <a:t>tweets</a:t>
            </a:r>
            <a:r>
              <a:rPr lang="en-US" sz="2800" dirty="0"/>
              <a:t> on behalf of an </a:t>
            </a:r>
            <a:r>
              <a:rPr lang="en-US" sz="2800" b="1" dirty="0"/>
              <a:t>end user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Application</a:t>
            </a:r>
            <a:r>
              <a:rPr lang="en-US" sz="2800" dirty="0"/>
              <a:t> access </a:t>
            </a:r>
            <a:r>
              <a:rPr lang="en-US" sz="2800" b="1" dirty="0"/>
              <a:t>Dropbox</a:t>
            </a:r>
            <a:r>
              <a:rPr lang="en-US" sz="2800" dirty="0"/>
              <a:t>, </a:t>
            </a:r>
            <a:r>
              <a:rPr lang="en-US" sz="2800" b="1" dirty="0"/>
              <a:t>Google Drive</a:t>
            </a:r>
            <a:r>
              <a:rPr lang="en-US" sz="2800" dirty="0"/>
              <a:t>, </a:t>
            </a:r>
            <a:r>
              <a:rPr lang="en-US" sz="2800" dirty="0" err="1"/>
              <a:t>etc</a:t>
            </a:r>
            <a:r>
              <a:rPr lang="en-US" sz="2800" dirty="0"/>
              <a:t>, on behalf of an </a:t>
            </a:r>
            <a:r>
              <a:rPr lang="en-US" sz="2800" b="1" dirty="0"/>
              <a:t>end user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8315-C9C2-255B-00C1-153D352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9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Redirect to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30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55" idx="1"/>
            <a:endCxn id="68" idx="3"/>
          </p:cNvCxnSpPr>
          <p:nvPr/>
        </p:nvCxnSpPr>
        <p:spPr>
          <a:xfrm flipH="1">
            <a:off x="2059860" y="2169179"/>
            <a:ext cx="3371336" cy="1755698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2333963" y="2728955"/>
            <a:ext cx="570316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onsolas" panose="020B0609020204030204" pitchFamily="49" charset="0"/>
              </a:rPr>
              <a:t>HTTP/1.1 302 Found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Date: Thu, 08 Feb 2024 15:39:58 GMT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Content-Type: text/html; charset=utf-8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Content-Length: 288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Connection: keep-alive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Location: 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  <a:hlinkClick r:id="rId7"/>
              </a:rPr>
              <a:t>http://localhost:8000/callback</a:t>
            </a:r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?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code=xvq9NX0ipGNygs4W8VVVxy4EQY1fNJMtCtq5TYwvw97Ds&amp;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state=UXjJIFf4Cbo9b8PlrwSXhH2OFMi4l5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0AD38D8-9700-89E7-BEB0-BA5A04021FED}"/>
              </a:ext>
            </a:extLst>
          </p:cNvPr>
          <p:cNvSpPr/>
          <p:nvPr/>
        </p:nvSpPr>
        <p:spPr>
          <a:xfrm>
            <a:off x="2138664" y="3874705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9A0650C-358F-623B-54BB-83CBB173AA29}"/>
              </a:ext>
            </a:extLst>
          </p:cNvPr>
          <p:cNvSpPr/>
          <p:nvPr/>
        </p:nvSpPr>
        <p:spPr>
          <a:xfrm>
            <a:off x="2251369" y="4094100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E104972-4EF8-002A-F89D-BAC45F8B7126}"/>
              </a:ext>
            </a:extLst>
          </p:cNvPr>
          <p:cNvSpPr/>
          <p:nvPr/>
        </p:nvSpPr>
        <p:spPr>
          <a:xfrm>
            <a:off x="2251369" y="4296989"/>
            <a:ext cx="270024" cy="200984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App Redirection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31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2059860" y="3924877"/>
            <a:ext cx="3385155" cy="148267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2763743" y="3913468"/>
            <a:ext cx="570316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onsolas" panose="020B0609020204030204" pitchFamily="49" charset="0"/>
              </a:rPr>
              <a:t>GET /callback?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code=xvq9NX0ipGNygs4W8VVVxy4EQY1fNJMtCtq5TYwvw97Ds&amp;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   state=UXjJIFf4Cbo9b8PlrwSXhH2OFMi4l5 HTTP/1.1</a:t>
            </a:r>
          </a:p>
          <a:p>
            <a:r>
              <a:rPr lang="en-US" sz="1400" dirty="0">
                <a:solidFill>
                  <a:schemeClr val="bg1"/>
                </a:solidFill>
                <a:cs typeface="Consolas" panose="020B0609020204030204" pitchFamily="49" charset="0"/>
              </a:rPr>
              <a:t>Host: localhost:8000</a:t>
            </a:r>
          </a:p>
        </p:txBody>
      </p:sp>
    </p:spTree>
    <p:extLst>
      <p:ext uri="{BB962C8B-B14F-4D97-AF65-F5344CB8AC3E}">
        <p14:creationId xmlns:p14="http://schemas.microsoft.com/office/powerpoint/2010/main" val="378028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AS Token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32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73" idx="0"/>
            <a:endCxn id="55" idx="2"/>
          </p:cNvCxnSpPr>
          <p:nvPr/>
        </p:nvCxnSpPr>
        <p:spPr>
          <a:xfrm flipH="1" flipV="1">
            <a:off x="5971245" y="2756605"/>
            <a:ext cx="13770" cy="216182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3830864" y="3173593"/>
            <a:ext cx="57551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cs typeface="Consolas" panose="020B0609020204030204" pitchFamily="49" charset="0"/>
              </a:rPr>
              <a:t>POST </a:t>
            </a:r>
            <a:r>
              <a:rPr lang="en-CA" sz="1600" b="1" dirty="0" err="1">
                <a:solidFill>
                  <a:schemeClr val="bg1"/>
                </a:solidFill>
                <a:cs typeface="Consolas" panose="020B0609020204030204" pitchFamily="49" charset="0"/>
              </a:rPr>
              <a:t>oauth</a:t>
            </a:r>
            <a:r>
              <a:rPr lang="en-CA" sz="1600" b="1" dirty="0">
                <a:solidFill>
                  <a:schemeClr val="bg1"/>
                </a:solidFill>
                <a:cs typeface="Consolas" panose="020B0609020204030204" pitchFamily="49" charset="0"/>
              </a:rPr>
              <a:t>/token HTTP/1.1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Host: https://demo-rifaat.us.auth0.com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Accept: 'application/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json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'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Content-Type: 'application/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x-www-form-urlencoded;charset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=UTF-8'</a:t>
            </a:r>
          </a:p>
          <a:p>
            <a:endParaRPr lang="en-CA" sz="1400" dirty="0">
              <a:solidFill>
                <a:schemeClr val="bg1"/>
              </a:solidFill>
              <a:cs typeface="Consolas" panose="020B0609020204030204" pitchFamily="49" charset="0"/>
            </a:endParaRP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  '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grant_type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': '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authorization_code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’,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  'code': 'xvq9NX0ipGNygs4W8VVVxy4EQY1fNJMtCtq5TYwvw97Ds’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chemeClr val="bg1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7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Authorization Code Flow – Complete Login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33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55" idx="2"/>
            <a:endCxn id="73" idx="0"/>
          </p:cNvCxnSpPr>
          <p:nvPr/>
        </p:nvCxnSpPr>
        <p:spPr>
          <a:xfrm>
            <a:off x="5971245" y="2756605"/>
            <a:ext cx="13770" cy="216182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3904228" y="3063188"/>
            <a:ext cx="62811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cs typeface="Consolas" panose="020B0609020204030204" pitchFamily="49" charset="0"/>
              </a:rPr>
              <a:t>HTTP/1.1 200 OK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'Date': 'Tue, 13 Feb 2024 17:57:38 GMT',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'Content-Type': 'application/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json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',</a:t>
            </a:r>
          </a:p>
          <a:p>
            <a:endParaRPr lang="en-CA" sz="1400" dirty="0">
              <a:solidFill>
                <a:schemeClr val="bg1"/>
              </a:solidFill>
              <a:cs typeface="Consolas" panose="020B0609020204030204" pitchFamily="49" charset="0"/>
            </a:endParaRP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access_token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": ”&lt;access token&gt;",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id_token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":”&lt;id token&gt;",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"scope":"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openid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profile email 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todo:add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todo:delete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todo:read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todo:update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"expires_in":86400,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token_type":"Bearer</a:t>
            </a:r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chemeClr val="bg1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9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API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34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73" idx="0"/>
            <a:endCxn id="53" idx="2"/>
          </p:cNvCxnSpPr>
          <p:nvPr/>
        </p:nvCxnSpPr>
        <p:spPr>
          <a:xfrm flipV="1">
            <a:off x="5985015" y="2749145"/>
            <a:ext cx="3878887" cy="216928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6546679" y="3572562"/>
            <a:ext cx="4040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cs typeface="Consolas" panose="020B0609020204030204" pitchFamily="49" charset="0"/>
              </a:rPr>
              <a:t>GET </a:t>
            </a:r>
            <a:r>
              <a:rPr lang="en-CA" sz="1600" b="1" dirty="0" err="1">
                <a:solidFill>
                  <a:schemeClr val="bg1"/>
                </a:solidFill>
                <a:cs typeface="Consolas" panose="020B0609020204030204" pitchFamily="49" charset="0"/>
              </a:rPr>
              <a:t>api</a:t>
            </a:r>
            <a:r>
              <a:rPr lang="en-CA" sz="1600" b="1" dirty="0">
                <a:solidFill>
                  <a:schemeClr val="bg1"/>
                </a:solidFill>
                <a:cs typeface="Consolas" panose="020B0609020204030204" pitchFamily="49" charset="0"/>
              </a:rPr>
              <a:t>/list </a:t>
            </a:r>
            <a:r>
              <a:rPr lang="en-CA" sz="1600" dirty="0">
                <a:solidFill>
                  <a:schemeClr val="bg1"/>
                </a:solidFill>
                <a:cs typeface="Consolas" panose="020B0609020204030204" pitchFamily="49" charset="0"/>
              </a:rPr>
              <a:t>HTTP/1.1</a:t>
            </a: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HOST: https://</a:t>
            </a:r>
            <a:r>
              <a:rPr lang="en-CA" sz="1400" dirty="0" err="1">
                <a:solidFill>
                  <a:schemeClr val="bg1"/>
                </a:solidFill>
                <a:cs typeface="Consolas" panose="020B0609020204030204" pitchFamily="49" charset="0"/>
              </a:rPr>
              <a:t>todo-api-rifaat.azurewebsites.net</a:t>
            </a:r>
            <a:endParaRPr lang="en-CA" sz="1400" dirty="0">
              <a:solidFill>
                <a:schemeClr val="bg1"/>
              </a:solidFill>
              <a:cs typeface="Consolas" panose="020B0609020204030204" pitchFamily="49" charset="0"/>
            </a:endParaRPr>
          </a:p>
          <a:p>
            <a:r>
              <a:rPr lang="en-CA" sz="1400" dirty="0">
                <a:solidFill>
                  <a:schemeClr val="bg1"/>
                </a:solidFill>
                <a:cs typeface="Consolas" panose="020B0609020204030204" pitchFamily="49" charset="0"/>
              </a:rPr>
              <a:t>Authorization: 'Bearer &lt;access token&gt;'</a:t>
            </a:r>
            <a:endParaRPr lang="en-US" sz="1400" dirty="0">
              <a:solidFill>
                <a:schemeClr val="bg1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API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35</a:t>
            </a:fld>
            <a:endParaRPr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E72AEDA-793E-DFE0-92D2-712858750452}"/>
              </a:ext>
            </a:extLst>
          </p:cNvPr>
          <p:cNvGrpSpPr/>
          <p:nvPr/>
        </p:nvGrpSpPr>
        <p:grpSpPr>
          <a:xfrm>
            <a:off x="5267288" y="1300169"/>
            <a:ext cx="5221707" cy="1662104"/>
            <a:chOff x="4517627" y="1637533"/>
            <a:chExt cx="7070806" cy="2069162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63150495-968C-C0D4-D913-130E80772C2A}"/>
                </a:ext>
              </a:extLst>
            </p:cNvPr>
            <p:cNvSpPr/>
            <p:nvPr/>
          </p:nvSpPr>
          <p:spPr>
            <a:xfrm>
              <a:off x="4517627" y="1637533"/>
              <a:ext cx="7070806" cy="206916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1816EAF-CFED-5406-988A-ED7764867713}"/>
                </a:ext>
              </a:extLst>
            </p:cNvPr>
            <p:cNvGrpSpPr/>
            <p:nvPr/>
          </p:nvGrpSpPr>
          <p:grpSpPr>
            <a:xfrm>
              <a:off x="4739578" y="1928213"/>
              <a:ext cx="1462579" cy="1522445"/>
              <a:chOff x="4556698" y="558567"/>
              <a:chExt cx="1462579" cy="1522445"/>
            </a:xfrm>
          </p:grpSpPr>
          <p:pic>
            <p:nvPicPr>
              <p:cNvPr id="55" name="Picture 54" descr="A blue object with a hexagon on top&#10;&#10;Description automatically generated">
                <a:extLst>
                  <a:ext uri="{FF2B5EF4-FFF2-40B4-BE49-F238E27FC236}">
                    <a16:creationId xmlns:a16="http://schemas.microsoft.com/office/drawing/2014/main" id="{ABAB7047-7C41-CFBC-960E-8FEA9AC7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6698" y="618431"/>
                <a:ext cx="1462579" cy="1462581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C78BD3-5EFE-B850-865F-A40334B5A17C}"/>
                  </a:ext>
                </a:extLst>
              </p:cNvPr>
              <p:cNvSpPr txBox="1"/>
              <p:nvPr/>
            </p:nvSpPr>
            <p:spPr>
              <a:xfrm>
                <a:off x="5048805" y="558567"/>
                <a:ext cx="493217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D90B50-959B-68FD-A40A-BEFC95154A59}"/>
                </a:ext>
              </a:extLst>
            </p:cNvPr>
            <p:cNvGrpSpPr/>
            <p:nvPr/>
          </p:nvGrpSpPr>
          <p:grpSpPr>
            <a:xfrm>
              <a:off x="10010694" y="1905485"/>
              <a:ext cx="1462579" cy="1535886"/>
              <a:chOff x="9962651" y="599794"/>
              <a:chExt cx="1462579" cy="1535886"/>
            </a:xfrm>
          </p:grpSpPr>
          <p:pic>
            <p:nvPicPr>
              <p:cNvPr id="53" name="Picture 52" descr="A blue and purple plugs&#10;&#10;Description automatically generated">
                <a:extLst>
                  <a:ext uri="{FF2B5EF4-FFF2-40B4-BE49-F238E27FC236}">
                    <a16:creationId xmlns:a16="http://schemas.microsoft.com/office/drawing/2014/main" id="{3FE40FF6-A5F3-0B9E-917C-15940CB8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2651" y="673101"/>
                <a:ext cx="1462579" cy="146257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668395-4EAA-D427-ABFF-EDB808BAB89B}"/>
                  </a:ext>
                </a:extLst>
              </p:cNvPr>
              <p:cNvSpPr txBox="1"/>
              <p:nvPr/>
            </p:nvSpPr>
            <p:spPr>
              <a:xfrm>
                <a:off x="10693940" y="599794"/>
                <a:ext cx="486662" cy="32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RS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B2254-EE60-C125-7320-D25240EA2302}"/>
              </a:ext>
            </a:extLst>
          </p:cNvPr>
          <p:cNvGrpSpPr/>
          <p:nvPr/>
        </p:nvGrpSpPr>
        <p:grpSpPr>
          <a:xfrm>
            <a:off x="5445015" y="4918429"/>
            <a:ext cx="1080000" cy="1161280"/>
            <a:chOff x="4556698" y="4905116"/>
            <a:chExt cx="1462447" cy="1445682"/>
          </a:xfrm>
        </p:grpSpPr>
        <p:pic>
          <p:nvPicPr>
            <p:cNvPr id="73" name="Picture 72" descr="A stack of squares&#10;&#10;Description automatically generated with medium confidence">
              <a:extLst>
                <a:ext uri="{FF2B5EF4-FFF2-40B4-BE49-F238E27FC236}">
                  <a16:creationId xmlns:a16="http://schemas.microsoft.com/office/drawing/2014/main" id="{791D04F6-4E5F-6934-F584-77C1EFA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698" y="4905116"/>
              <a:ext cx="1462447" cy="121781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CF703F-2F6C-0E05-D1B8-DED7F605A86C}"/>
                </a:ext>
              </a:extLst>
            </p:cNvPr>
            <p:cNvSpPr txBox="1"/>
            <p:nvPr/>
          </p:nvSpPr>
          <p:spPr>
            <a:xfrm>
              <a:off x="4896380" y="6025119"/>
              <a:ext cx="749378" cy="325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18646-837A-B11C-944F-40A768683BC5}"/>
              </a:ext>
            </a:extLst>
          </p:cNvPr>
          <p:cNvGrpSpPr/>
          <p:nvPr/>
        </p:nvGrpSpPr>
        <p:grpSpPr>
          <a:xfrm>
            <a:off x="905795" y="3474806"/>
            <a:ext cx="1154065" cy="900142"/>
            <a:chOff x="571982" y="2882685"/>
            <a:chExt cx="1562740" cy="1120592"/>
          </a:xfrm>
        </p:grpSpPr>
        <p:pic>
          <p:nvPicPr>
            <p:cNvPr id="68" name="Picture 67" descr="A purple rectangular object with three dots&#10;&#10;Description automatically generated">
              <a:extLst>
                <a:ext uri="{FF2B5EF4-FFF2-40B4-BE49-F238E27FC236}">
                  <a16:creationId xmlns:a16="http://schemas.microsoft.com/office/drawing/2014/main" id="{31CC820F-C869-DEF8-A482-8DF0CFCAC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30" y="2882685"/>
              <a:ext cx="1120592" cy="1120592"/>
            </a:xfrm>
            <a:prstGeom prst="rect">
              <a:avLst/>
            </a:prstGeom>
          </p:spPr>
        </p:pic>
        <p:pic>
          <p:nvPicPr>
            <p:cNvPr id="69" name="Picture 68" descr="A blue and white person with a blue circle on a black background&#10;&#10;Description automatically generated">
              <a:extLst>
                <a:ext uri="{FF2B5EF4-FFF2-40B4-BE49-F238E27FC236}">
                  <a16:creationId xmlns:a16="http://schemas.microsoft.com/office/drawing/2014/main" id="{6E6AEE65-67B7-41F8-10A1-3B1CF3AB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82" y="3165565"/>
              <a:ext cx="609600" cy="609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AE506D-DC90-7812-EEAB-93E6A9C57417}"/>
              </a:ext>
            </a:extLst>
          </p:cNvPr>
          <p:cNvSpPr txBox="1"/>
          <p:nvPr/>
        </p:nvSpPr>
        <p:spPr>
          <a:xfrm>
            <a:off x="958213" y="3524502"/>
            <a:ext cx="375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651D-C088-9E0B-D74B-B8DC7A44171D}"/>
              </a:ext>
            </a:extLst>
          </p:cNvPr>
          <p:cNvCxnSpPr>
            <a:cxnSpLocks/>
            <a:stCxn id="53" idx="2"/>
            <a:endCxn id="73" idx="0"/>
          </p:cNvCxnSpPr>
          <p:nvPr/>
        </p:nvCxnSpPr>
        <p:spPr>
          <a:xfrm flipH="1">
            <a:off x="5985015" y="2749145"/>
            <a:ext cx="3878887" cy="2169284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CAD2D-053E-7342-4F21-5D27FB14C24D}"/>
              </a:ext>
            </a:extLst>
          </p:cNvPr>
          <p:cNvSpPr txBox="1"/>
          <p:nvPr/>
        </p:nvSpPr>
        <p:spPr>
          <a:xfrm>
            <a:off x="3853983" y="3069711"/>
            <a:ext cx="8708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HTTP/1.1 </a:t>
            </a:r>
            <a:r>
              <a:rPr lang="en-CA" sz="1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 OK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'Content-Type': 'application/</a:t>
            </a:r>
            <a:r>
              <a:rPr lang="en-CA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endParaRPr lang="en-CA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"message":[ 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{"id": 1, "title": "IETF Conference", "description": "Call for topics", "complete": false}, 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{"id": 2, "title": "Project", "description": "Complete the login module", "complete": false}, 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{"id": 3, "title": "Groceries", "description": "Milk Eggs Banana Bread", "complete": false}]</a:t>
            </a:r>
          </a:p>
          <a:p>
            <a:r>
              <a:rPr lang="en-CA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49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36</a:t>
            </a:fld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0C13F5-A2AA-D4DD-CC98-38A607453069}"/>
              </a:ext>
            </a:extLst>
          </p:cNvPr>
          <p:cNvGrpSpPr/>
          <p:nvPr/>
        </p:nvGrpSpPr>
        <p:grpSpPr>
          <a:xfrm>
            <a:off x="905795" y="1300169"/>
            <a:ext cx="9860311" cy="4770253"/>
            <a:chOff x="752401" y="1691705"/>
            <a:chExt cx="9859420" cy="477025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E72AEDA-793E-DFE0-92D2-712858750452}"/>
                </a:ext>
              </a:extLst>
            </p:cNvPr>
            <p:cNvGrpSpPr/>
            <p:nvPr/>
          </p:nvGrpSpPr>
          <p:grpSpPr>
            <a:xfrm>
              <a:off x="5113499" y="1691705"/>
              <a:ext cx="5498322" cy="1662104"/>
              <a:chOff x="4517627" y="1637533"/>
              <a:chExt cx="7446049" cy="2069162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3150495-968C-C0D4-D913-130E80772C2A}"/>
                  </a:ext>
                </a:extLst>
              </p:cNvPr>
              <p:cNvSpPr/>
              <p:nvPr/>
            </p:nvSpPr>
            <p:spPr>
              <a:xfrm>
                <a:off x="4517627" y="1637533"/>
                <a:ext cx="7070806" cy="206916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2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1816EAF-CFED-5406-988A-ED7764867713}"/>
                  </a:ext>
                </a:extLst>
              </p:cNvPr>
              <p:cNvGrpSpPr/>
              <p:nvPr/>
            </p:nvGrpSpPr>
            <p:grpSpPr>
              <a:xfrm>
                <a:off x="4739578" y="1838145"/>
                <a:ext cx="1558142" cy="1612513"/>
                <a:chOff x="4556698" y="468499"/>
                <a:chExt cx="1558142" cy="1612513"/>
              </a:xfrm>
            </p:grpSpPr>
            <p:pic>
              <p:nvPicPr>
                <p:cNvPr id="55" name="Picture 54" descr="A blue object with a hexagon on top&#10;&#10;Description automatically generated">
                  <a:extLst>
                    <a:ext uri="{FF2B5EF4-FFF2-40B4-BE49-F238E27FC236}">
                      <a16:creationId xmlns:a16="http://schemas.microsoft.com/office/drawing/2014/main" id="{ABAB7047-7C41-CFBC-960E-8FEA9AC792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56698" y="618431"/>
                  <a:ext cx="1462579" cy="146258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C78BD3-5EFE-B850-865F-A40334B5A17C}"/>
                    </a:ext>
                  </a:extLst>
                </p:cNvPr>
                <p:cNvSpPr txBox="1"/>
                <p:nvPr/>
              </p:nvSpPr>
              <p:spPr>
                <a:xfrm>
                  <a:off x="4575411" y="468499"/>
                  <a:ext cx="1539429" cy="325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Auth0/Cognito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0D90B50-959B-68FD-A40A-BEFC95154A59}"/>
                  </a:ext>
                </a:extLst>
              </p:cNvPr>
              <p:cNvGrpSpPr/>
              <p:nvPr/>
            </p:nvGrpSpPr>
            <p:grpSpPr>
              <a:xfrm>
                <a:off x="10010694" y="1849284"/>
                <a:ext cx="1952982" cy="1592087"/>
                <a:chOff x="9962651" y="543593"/>
                <a:chExt cx="1952982" cy="1592087"/>
              </a:xfrm>
            </p:grpSpPr>
            <p:pic>
              <p:nvPicPr>
                <p:cNvPr id="53" name="Picture 52" descr="A blue and purple plugs&#10;&#10;Description automatically generated">
                  <a:extLst>
                    <a:ext uri="{FF2B5EF4-FFF2-40B4-BE49-F238E27FC236}">
                      <a16:creationId xmlns:a16="http://schemas.microsoft.com/office/drawing/2014/main" id="{3FE40FF6-A5F3-0B9E-917C-15940CB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62651" y="673101"/>
                  <a:ext cx="1462579" cy="1462579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668395-4EAA-D427-ABFF-EDB808BAB89B}"/>
                    </a:ext>
                  </a:extLst>
                </p:cNvPr>
                <p:cNvSpPr txBox="1"/>
                <p:nvPr/>
              </p:nvSpPr>
              <p:spPr>
                <a:xfrm>
                  <a:off x="10102703" y="543593"/>
                  <a:ext cx="1812930" cy="325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TODO API/Render</a:t>
                  </a:r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C58DB96-CD3E-43E1-8BB3-CC5FA365A62E}"/>
                  </a:ext>
                </a:extLst>
              </p:cNvPr>
              <p:cNvCxnSpPr>
                <a:cxnSpLocks/>
                <a:stCxn id="53" idx="1"/>
                <a:endCxn id="55" idx="3"/>
              </p:cNvCxnSpPr>
              <p:nvPr/>
            </p:nvCxnSpPr>
            <p:spPr>
              <a:xfrm flipH="1">
                <a:off x="6202157" y="2710081"/>
                <a:ext cx="3808538" cy="928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20B2254-EE60-C125-7320-D25240EA2302}"/>
                </a:ext>
              </a:extLst>
            </p:cNvPr>
            <p:cNvGrpSpPr/>
            <p:nvPr/>
          </p:nvGrpSpPr>
          <p:grpSpPr>
            <a:xfrm>
              <a:off x="5291211" y="5309966"/>
              <a:ext cx="1079902" cy="1151992"/>
              <a:chOff x="4556698" y="4905116"/>
              <a:chExt cx="1462447" cy="1434119"/>
            </a:xfrm>
          </p:grpSpPr>
          <p:pic>
            <p:nvPicPr>
              <p:cNvPr id="73" name="Picture 72" descr="A stack of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791D04F6-4E5F-6934-F584-77C1EFA44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6698" y="4905116"/>
                <a:ext cx="1462447" cy="1217813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CF703F-2F6C-0E05-D1B8-DED7F605A86C}"/>
                  </a:ext>
                </a:extLst>
              </p:cNvPr>
              <p:cNvSpPr txBox="1"/>
              <p:nvPr/>
            </p:nvSpPr>
            <p:spPr>
              <a:xfrm>
                <a:off x="4690371" y="6013556"/>
                <a:ext cx="1216002" cy="325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App/laptop</a:t>
                </a:r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50C3EEB-1CCA-82AD-C078-D6E845A515F3}"/>
                </a:ext>
              </a:extLst>
            </p:cNvPr>
            <p:cNvCxnSpPr>
              <a:cxnSpLocks/>
              <a:stCxn id="68" idx="0"/>
              <a:endCxn id="55" idx="1"/>
            </p:cNvCxnSpPr>
            <p:nvPr/>
          </p:nvCxnSpPr>
          <p:spPr>
            <a:xfrm flipV="1">
              <a:off x="1492628" y="2560715"/>
              <a:ext cx="3784764" cy="1305627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DB18646-837A-B11C-944F-40A768683BC5}"/>
                </a:ext>
              </a:extLst>
            </p:cNvPr>
            <p:cNvGrpSpPr/>
            <p:nvPr/>
          </p:nvGrpSpPr>
          <p:grpSpPr>
            <a:xfrm>
              <a:off x="752401" y="3866342"/>
              <a:ext cx="1153961" cy="900142"/>
              <a:chOff x="571982" y="2882685"/>
              <a:chExt cx="1562740" cy="1120592"/>
            </a:xfrm>
          </p:grpSpPr>
          <p:pic>
            <p:nvPicPr>
              <p:cNvPr id="68" name="Picture 67" descr="A purple rectangular object with three dots&#10;&#10;Description automatically generated">
                <a:extLst>
                  <a:ext uri="{FF2B5EF4-FFF2-40B4-BE49-F238E27FC236}">
                    <a16:creationId xmlns:a16="http://schemas.microsoft.com/office/drawing/2014/main" id="{31CC820F-C869-DEF8-A482-8DF0CFCAC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130" y="2882685"/>
                <a:ext cx="1120592" cy="1120592"/>
              </a:xfrm>
              <a:prstGeom prst="rect">
                <a:avLst/>
              </a:prstGeom>
            </p:spPr>
          </p:pic>
          <p:pic>
            <p:nvPicPr>
              <p:cNvPr id="69" name="Picture 68" descr="A blue and white person with a blue circle on a black background&#10;&#10;Description automatically generated">
                <a:extLst>
                  <a:ext uri="{FF2B5EF4-FFF2-40B4-BE49-F238E27FC236}">
                    <a16:creationId xmlns:a16="http://schemas.microsoft.com/office/drawing/2014/main" id="{6E6AEE65-67B7-41F8-10A1-3B1CF3AB0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982" y="3165565"/>
                <a:ext cx="609600" cy="609600"/>
              </a:xfrm>
              <a:prstGeom prst="rect">
                <a:avLst/>
              </a:prstGeom>
            </p:spPr>
          </p:pic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78F4718-F235-B32A-0F7D-0413B1EE589C}"/>
                </a:ext>
              </a:extLst>
            </p:cNvPr>
            <p:cNvCxnSpPr>
              <a:cxnSpLocks/>
              <a:stCxn id="68" idx="2"/>
              <a:endCxn id="73" idx="1"/>
            </p:cNvCxnSpPr>
            <p:nvPr/>
          </p:nvCxnSpPr>
          <p:spPr>
            <a:xfrm>
              <a:off x="1492627" y="4766484"/>
              <a:ext cx="3798583" cy="1032601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97239E-8CFB-C137-28B3-7091700FA11C}"/>
                </a:ext>
              </a:extLst>
            </p:cNvPr>
            <p:cNvCxnSpPr>
              <a:cxnSpLocks/>
              <a:stCxn id="55" idx="2"/>
              <a:endCxn id="73" idx="0"/>
            </p:cNvCxnSpPr>
            <p:nvPr/>
          </p:nvCxnSpPr>
          <p:spPr>
            <a:xfrm>
              <a:off x="5817393" y="3148141"/>
              <a:ext cx="13769" cy="216182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BC0BD04-BE8E-1866-BDBF-5E53178CC5AC}"/>
                </a:ext>
              </a:extLst>
            </p:cNvPr>
            <p:cNvCxnSpPr>
              <a:cxnSpLocks/>
              <a:stCxn id="73" idx="3"/>
              <a:endCxn id="53" idx="2"/>
            </p:cNvCxnSpPr>
            <p:nvPr/>
          </p:nvCxnSpPr>
          <p:spPr>
            <a:xfrm flipV="1">
              <a:off x="6371113" y="3140681"/>
              <a:ext cx="3338585" cy="26584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AE506D-DC90-7812-EEAB-93E6A9C57417}"/>
                </a:ext>
              </a:extLst>
            </p:cNvPr>
            <p:cNvSpPr txBox="1"/>
            <p:nvPr/>
          </p:nvSpPr>
          <p:spPr>
            <a:xfrm>
              <a:off x="804814" y="3916038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1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9EA-6AFC-2061-05C5-B85A8D2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OpenID Connect (OIDC)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454-D70A-0226-347E-063E9BE2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 </a:t>
            </a:r>
            <a:r>
              <a:rPr lang="en-US" sz="2800" b="1" dirty="0"/>
              <a:t>OpenID standard</a:t>
            </a:r>
            <a:r>
              <a:rPr lang="en-US" sz="2800" dirty="0"/>
              <a:t> that defines an </a:t>
            </a:r>
            <a:r>
              <a:rPr lang="en-US" sz="2800" b="1" dirty="0"/>
              <a:t>identity layer</a:t>
            </a:r>
            <a:r>
              <a:rPr lang="en-US" sz="2800" dirty="0"/>
              <a:t> on top of </a:t>
            </a:r>
            <a:r>
              <a:rPr lang="en-US" sz="2800" b="1" dirty="0"/>
              <a:t>OAuth.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Allows an </a:t>
            </a:r>
            <a:r>
              <a:rPr lang="en-US" sz="2800" b="1" dirty="0"/>
              <a:t>application</a:t>
            </a:r>
            <a:r>
              <a:rPr lang="en-US" sz="2800" dirty="0"/>
              <a:t> to </a:t>
            </a:r>
            <a:r>
              <a:rPr lang="en-US" sz="2800" b="1" dirty="0"/>
              <a:t>verify</a:t>
            </a:r>
            <a:r>
              <a:rPr lang="en-US" sz="2800" dirty="0"/>
              <a:t> the </a:t>
            </a:r>
            <a:r>
              <a:rPr lang="en-US" sz="2800" b="1" dirty="0"/>
              <a:t>identity</a:t>
            </a:r>
            <a:r>
              <a:rPr lang="en-US" sz="2800" dirty="0"/>
              <a:t> of an </a:t>
            </a:r>
            <a:r>
              <a:rPr lang="en-US" sz="2800" b="1" dirty="0"/>
              <a:t>end user</a:t>
            </a:r>
            <a:r>
              <a:rPr lang="en-US" sz="2800" dirty="0"/>
              <a:t> based on the authentication performed by an </a:t>
            </a:r>
            <a:r>
              <a:rPr lang="en-US" sz="2800" b="1" dirty="0"/>
              <a:t>authorization server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8315-C9C2-255B-00C1-153D352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53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9EA-6AFC-2061-05C5-B85A8D2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OIDC Example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454-D70A-0226-347E-063E9BE2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User </a:t>
            </a:r>
            <a:r>
              <a:rPr lang="en-US" sz="2800" b="1" dirty="0"/>
              <a:t>login</a:t>
            </a:r>
            <a:r>
              <a:rPr lang="en-US" sz="2800" dirty="0"/>
              <a:t> to </a:t>
            </a:r>
            <a:r>
              <a:rPr lang="en-US" sz="2800" b="1" dirty="0" err="1"/>
              <a:t>ChatGPT</a:t>
            </a:r>
            <a:r>
              <a:rPr lang="en-US" sz="2800" dirty="0"/>
              <a:t> by authenticating to </a:t>
            </a:r>
            <a:r>
              <a:rPr lang="en-US" sz="2800" b="1" dirty="0"/>
              <a:t>Auth0.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User </a:t>
            </a:r>
            <a:r>
              <a:rPr lang="en-US" sz="2800" b="1" dirty="0"/>
              <a:t>login</a:t>
            </a:r>
            <a:r>
              <a:rPr lang="en-US" sz="2800" dirty="0"/>
              <a:t> to </a:t>
            </a:r>
            <a:r>
              <a:rPr lang="en-US" sz="2800" b="1" dirty="0" err="1"/>
              <a:t>ChatGPT</a:t>
            </a:r>
            <a:r>
              <a:rPr lang="en-US" sz="2800" dirty="0"/>
              <a:t> by authenticating to </a:t>
            </a:r>
            <a:r>
              <a:rPr lang="en-US" sz="2800" b="1" dirty="0"/>
              <a:t>Google</a:t>
            </a:r>
            <a:r>
              <a:rPr lang="en-US" sz="2800" dirty="0"/>
              <a:t> through </a:t>
            </a:r>
            <a:r>
              <a:rPr lang="en-US" sz="2800" b="1" dirty="0"/>
              <a:t>Auth0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8315-C9C2-255B-00C1-153D352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1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99EA-6AFC-2061-05C5-B85A8D2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Demo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454-D70A-0226-347E-063E9BE2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User </a:t>
            </a:r>
            <a:r>
              <a:rPr lang="en-US" sz="2800" b="1" dirty="0"/>
              <a:t>login</a:t>
            </a:r>
            <a:r>
              <a:rPr lang="en-US" sz="2800" dirty="0"/>
              <a:t> to an </a:t>
            </a:r>
            <a:r>
              <a:rPr lang="en-US" sz="2800" b="1" dirty="0"/>
              <a:t>application</a:t>
            </a:r>
            <a:r>
              <a:rPr lang="en-US" sz="2800" dirty="0"/>
              <a:t> using </a:t>
            </a:r>
            <a:r>
              <a:rPr lang="en-US" sz="2800" b="1" dirty="0"/>
              <a:t>Auth0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User </a:t>
            </a:r>
            <a:r>
              <a:rPr lang="en-US" sz="2800" b="1" dirty="0"/>
              <a:t>login</a:t>
            </a:r>
            <a:r>
              <a:rPr lang="en-US" sz="2800" dirty="0"/>
              <a:t> to an </a:t>
            </a:r>
            <a:r>
              <a:rPr lang="en-US" sz="2800" b="1" dirty="0"/>
              <a:t>application</a:t>
            </a:r>
            <a:r>
              <a:rPr lang="en-US" sz="2800" dirty="0"/>
              <a:t> using </a:t>
            </a:r>
            <a:r>
              <a:rPr lang="en-US" sz="2800" b="1" dirty="0"/>
              <a:t>AWS Cognito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User </a:t>
            </a:r>
            <a:r>
              <a:rPr lang="en-US" sz="2800" b="1" dirty="0"/>
              <a:t>login</a:t>
            </a:r>
            <a:r>
              <a:rPr lang="en-US" sz="2800" dirty="0"/>
              <a:t> to an </a:t>
            </a:r>
            <a:r>
              <a:rPr lang="en-US" sz="2800" b="1" dirty="0"/>
              <a:t>application</a:t>
            </a:r>
            <a:r>
              <a:rPr lang="en-US" sz="2800" dirty="0"/>
              <a:t> using a </a:t>
            </a:r>
            <a:r>
              <a:rPr lang="en-US" sz="2800" b="1" dirty="0"/>
              <a:t>Auth0</a:t>
            </a:r>
            <a:r>
              <a:rPr lang="en-US" sz="2800" dirty="0"/>
              <a:t> with </a:t>
            </a:r>
            <a:r>
              <a:rPr lang="en-US" sz="2800" b="1" dirty="0"/>
              <a:t>federation</a:t>
            </a:r>
            <a:r>
              <a:rPr lang="en-US" sz="2800" dirty="0"/>
              <a:t> to </a:t>
            </a:r>
            <a:r>
              <a:rPr lang="en-US" sz="2800" b="1" dirty="0"/>
              <a:t>Google</a:t>
            </a:r>
            <a:r>
              <a:rPr lang="en-US" sz="2800" dirty="0"/>
              <a:t> account.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An </a:t>
            </a:r>
            <a:r>
              <a:rPr lang="en-US" sz="2800" b="1" dirty="0"/>
              <a:t>application</a:t>
            </a:r>
            <a:r>
              <a:rPr lang="en-US" sz="2800" dirty="0"/>
              <a:t> accessing an </a:t>
            </a:r>
            <a:r>
              <a:rPr lang="en-US" sz="2800" b="1" dirty="0"/>
              <a:t>API</a:t>
            </a:r>
            <a:r>
              <a:rPr lang="en-US" sz="2800" dirty="0"/>
              <a:t> on behalf of the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8315-C9C2-255B-00C1-153D352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9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50D-9BBF-75EF-84D9-0084A77F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C147-30B9-C27F-F9F6-A40BB19F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CA" sz="2800" b="1" dirty="0"/>
              <a:t>Authentication</a:t>
            </a:r>
          </a:p>
          <a:p>
            <a:pPr marL="127000" lvl="1" indent="0">
              <a:buNone/>
            </a:pPr>
            <a:r>
              <a:rPr lang="en-CA" sz="2400" dirty="0"/>
              <a:t>A process that </a:t>
            </a:r>
            <a:r>
              <a:rPr lang="en-CA" sz="2400" b="1" dirty="0"/>
              <a:t>verifies</a:t>
            </a:r>
            <a:r>
              <a:rPr lang="en-CA" sz="2400" dirty="0"/>
              <a:t> the </a:t>
            </a:r>
            <a:r>
              <a:rPr lang="en-CA" sz="2400" b="1" dirty="0"/>
              <a:t>identity</a:t>
            </a:r>
            <a:r>
              <a:rPr lang="en-CA" sz="2400" dirty="0"/>
              <a:t> of a </a:t>
            </a:r>
            <a:r>
              <a:rPr lang="en-CA" sz="2400" b="1" dirty="0"/>
              <a:t>user/entity</a:t>
            </a:r>
            <a:r>
              <a:rPr lang="en-CA" sz="2400" dirty="0"/>
              <a:t>.</a:t>
            </a:r>
          </a:p>
          <a:p>
            <a:pPr marL="483616" lvl="1"/>
            <a:endParaRPr lang="en-CA" sz="2600" dirty="0"/>
          </a:p>
          <a:p>
            <a:pPr marL="0" indent="0">
              <a:buNone/>
            </a:pPr>
            <a:r>
              <a:rPr lang="en-CA" sz="2800" b="1" dirty="0"/>
              <a:t>Authorization</a:t>
            </a:r>
          </a:p>
          <a:p>
            <a:pPr marL="127000" lvl="1" indent="0">
              <a:buNone/>
            </a:pPr>
            <a:r>
              <a:rPr lang="en-CA" sz="2400" dirty="0"/>
              <a:t>A process that </a:t>
            </a:r>
            <a:r>
              <a:rPr lang="en-CA" sz="2400" b="1" dirty="0"/>
              <a:t>controls</a:t>
            </a:r>
            <a:r>
              <a:rPr lang="en-CA" sz="2400" dirty="0"/>
              <a:t> </a:t>
            </a:r>
            <a:r>
              <a:rPr lang="en-CA" sz="2400" b="1" dirty="0"/>
              <a:t>user/entity</a:t>
            </a:r>
            <a:r>
              <a:rPr lang="en-CA" sz="2400" dirty="0"/>
              <a:t> </a:t>
            </a:r>
            <a:r>
              <a:rPr lang="en-CA" sz="2400" b="1" dirty="0"/>
              <a:t>access</a:t>
            </a:r>
            <a:r>
              <a:rPr lang="en-CA" sz="2400" dirty="0"/>
              <a:t> to </a:t>
            </a:r>
            <a:r>
              <a:rPr lang="en-CA" sz="2400" b="1" dirty="0"/>
              <a:t>resources</a:t>
            </a:r>
            <a:r>
              <a:rPr lang="en-CA" sz="2400" dirty="0"/>
              <a:t>.</a:t>
            </a:r>
          </a:p>
          <a:p>
            <a:pPr marL="483616" lvl="1"/>
            <a:endParaRPr lang="en-CA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1B94-161D-A81D-7A24-6468BC4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6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0B38-93C9-18A0-7B23-589206E9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OAuth 2.0 Framework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1798-9EE2-D8CF-23ED-59F666B3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8</a:t>
            </a:fld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0C13F5-A2AA-D4DD-CC98-38A607453069}"/>
              </a:ext>
            </a:extLst>
          </p:cNvPr>
          <p:cNvGrpSpPr/>
          <p:nvPr/>
        </p:nvGrpSpPr>
        <p:grpSpPr>
          <a:xfrm>
            <a:off x="905795" y="1300169"/>
            <a:ext cx="9583200" cy="4779540"/>
            <a:chOff x="752401" y="1691705"/>
            <a:chExt cx="9582333" cy="47795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E72AEDA-793E-DFE0-92D2-712858750452}"/>
                </a:ext>
              </a:extLst>
            </p:cNvPr>
            <p:cNvGrpSpPr/>
            <p:nvPr/>
          </p:nvGrpSpPr>
          <p:grpSpPr>
            <a:xfrm>
              <a:off x="5113499" y="1691705"/>
              <a:ext cx="5221235" cy="1662104"/>
              <a:chOff x="4517627" y="1637533"/>
              <a:chExt cx="7070806" cy="2069162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3150495-968C-C0D4-D913-130E80772C2A}"/>
                  </a:ext>
                </a:extLst>
              </p:cNvPr>
              <p:cNvSpPr/>
              <p:nvPr/>
            </p:nvSpPr>
            <p:spPr>
              <a:xfrm>
                <a:off x="4517627" y="1637533"/>
                <a:ext cx="7070806" cy="206916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2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1816EAF-CFED-5406-988A-ED7764867713}"/>
                  </a:ext>
                </a:extLst>
              </p:cNvPr>
              <p:cNvGrpSpPr/>
              <p:nvPr/>
            </p:nvGrpSpPr>
            <p:grpSpPr>
              <a:xfrm>
                <a:off x="4739578" y="1928213"/>
                <a:ext cx="1462579" cy="1522445"/>
                <a:chOff x="4556698" y="558567"/>
                <a:chExt cx="1462579" cy="1522445"/>
              </a:xfrm>
            </p:grpSpPr>
            <p:pic>
              <p:nvPicPr>
                <p:cNvPr id="55" name="Picture 54" descr="A blue object with a hexagon on top&#10;&#10;Description automatically generated">
                  <a:extLst>
                    <a:ext uri="{FF2B5EF4-FFF2-40B4-BE49-F238E27FC236}">
                      <a16:creationId xmlns:a16="http://schemas.microsoft.com/office/drawing/2014/main" id="{ABAB7047-7C41-CFBC-960E-8FEA9AC792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56698" y="618431"/>
                  <a:ext cx="1462579" cy="1462581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5C78BD3-5EFE-B850-865F-A40334B5A17C}"/>
                    </a:ext>
                  </a:extLst>
                </p:cNvPr>
                <p:cNvSpPr txBox="1"/>
                <p:nvPr/>
              </p:nvSpPr>
              <p:spPr>
                <a:xfrm>
                  <a:off x="5048805" y="558567"/>
                  <a:ext cx="493217" cy="325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AS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0D90B50-959B-68FD-A40A-BEFC95154A59}"/>
                  </a:ext>
                </a:extLst>
              </p:cNvPr>
              <p:cNvGrpSpPr/>
              <p:nvPr/>
            </p:nvGrpSpPr>
            <p:grpSpPr>
              <a:xfrm>
                <a:off x="10010694" y="1905485"/>
                <a:ext cx="1462579" cy="1535886"/>
                <a:chOff x="9962651" y="599794"/>
                <a:chExt cx="1462579" cy="1535886"/>
              </a:xfrm>
            </p:grpSpPr>
            <p:pic>
              <p:nvPicPr>
                <p:cNvPr id="53" name="Picture 52" descr="A blue and purple plugs&#10;&#10;Description automatically generated">
                  <a:extLst>
                    <a:ext uri="{FF2B5EF4-FFF2-40B4-BE49-F238E27FC236}">
                      <a16:creationId xmlns:a16="http://schemas.microsoft.com/office/drawing/2014/main" id="{3FE40FF6-A5F3-0B9E-917C-15940CB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62651" y="673101"/>
                  <a:ext cx="1462579" cy="1462579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668395-4EAA-D427-ABFF-EDB808BAB89B}"/>
                    </a:ext>
                  </a:extLst>
                </p:cNvPr>
                <p:cNvSpPr txBox="1"/>
                <p:nvPr/>
              </p:nvSpPr>
              <p:spPr>
                <a:xfrm>
                  <a:off x="10693940" y="599794"/>
                  <a:ext cx="486662" cy="3256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</a:rPr>
                    <a:t>RS</a:t>
                  </a:r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C58DB96-CD3E-43E1-8BB3-CC5FA365A62E}"/>
                  </a:ext>
                </a:extLst>
              </p:cNvPr>
              <p:cNvCxnSpPr>
                <a:cxnSpLocks/>
                <a:stCxn id="53" idx="1"/>
                <a:endCxn id="55" idx="3"/>
              </p:cNvCxnSpPr>
              <p:nvPr/>
            </p:nvCxnSpPr>
            <p:spPr>
              <a:xfrm flipH="1">
                <a:off x="6202157" y="2710081"/>
                <a:ext cx="3808538" cy="928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20B2254-EE60-C125-7320-D25240EA2302}"/>
                </a:ext>
              </a:extLst>
            </p:cNvPr>
            <p:cNvGrpSpPr/>
            <p:nvPr/>
          </p:nvGrpSpPr>
          <p:grpSpPr>
            <a:xfrm>
              <a:off x="5291210" y="5309965"/>
              <a:ext cx="1079902" cy="1161280"/>
              <a:chOff x="4556698" y="4905116"/>
              <a:chExt cx="1462447" cy="1445682"/>
            </a:xfrm>
          </p:grpSpPr>
          <p:pic>
            <p:nvPicPr>
              <p:cNvPr id="73" name="Picture 72" descr="A stack of squares&#10;&#10;Description automatically generated with medium confidence">
                <a:extLst>
                  <a:ext uri="{FF2B5EF4-FFF2-40B4-BE49-F238E27FC236}">
                    <a16:creationId xmlns:a16="http://schemas.microsoft.com/office/drawing/2014/main" id="{791D04F6-4E5F-6934-F584-77C1EFA44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6698" y="4905116"/>
                <a:ext cx="1462447" cy="1217813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CF703F-2F6C-0E05-D1B8-DED7F605A86C}"/>
                  </a:ext>
                </a:extLst>
              </p:cNvPr>
              <p:cNvSpPr txBox="1"/>
              <p:nvPr/>
            </p:nvSpPr>
            <p:spPr>
              <a:xfrm>
                <a:off x="4896380" y="6025119"/>
                <a:ext cx="749378" cy="325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50C3EEB-1CCA-82AD-C078-D6E845A515F3}"/>
                </a:ext>
              </a:extLst>
            </p:cNvPr>
            <p:cNvCxnSpPr>
              <a:cxnSpLocks/>
              <a:stCxn id="68" idx="0"/>
              <a:endCxn id="55" idx="1"/>
            </p:cNvCxnSpPr>
            <p:nvPr/>
          </p:nvCxnSpPr>
          <p:spPr>
            <a:xfrm flipV="1">
              <a:off x="1492628" y="2560715"/>
              <a:ext cx="3784764" cy="1305627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C883E3B-E382-1456-4D63-33B7FB36061E}"/>
                </a:ext>
              </a:extLst>
            </p:cNvPr>
            <p:cNvGrpSpPr/>
            <p:nvPr/>
          </p:nvGrpSpPr>
          <p:grpSpPr>
            <a:xfrm>
              <a:off x="752401" y="3866342"/>
              <a:ext cx="1670177" cy="900142"/>
              <a:chOff x="703306" y="4160914"/>
              <a:chExt cx="1670177" cy="90014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DB18646-837A-B11C-944F-40A768683BC5}"/>
                  </a:ext>
                </a:extLst>
              </p:cNvPr>
              <p:cNvGrpSpPr/>
              <p:nvPr/>
            </p:nvGrpSpPr>
            <p:grpSpPr>
              <a:xfrm>
                <a:off x="703306" y="4160914"/>
                <a:ext cx="1153961" cy="900142"/>
                <a:chOff x="571982" y="2882685"/>
                <a:chExt cx="1562740" cy="1120592"/>
              </a:xfrm>
            </p:grpSpPr>
            <p:pic>
              <p:nvPicPr>
                <p:cNvPr id="68" name="Picture 67" descr="A purple rectangular object with three dots&#10;&#10;Description automatically generated">
                  <a:extLst>
                    <a:ext uri="{FF2B5EF4-FFF2-40B4-BE49-F238E27FC236}">
                      <a16:creationId xmlns:a16="http://schemas.microsoft.com/office/drawing/2014/main" id="{31CC820F-C869-DEF8-A482-8DF0CFCAC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130" y="2882685"/>
                  <a:ext cx="1120592" cy="1120592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blue and white person with a blue circle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6E6AEE65-67B7-41F8-10A1-3B1CF3AB0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982" y="3165565"/>
                  <a:ext cx="609600" cy="609600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 descr="A purple rectangular object with a dot on it&#10;&#10;Description automatically generated">
                <a:extLst>
                  <a:ext uri="{FF2B5EF4-FFF2-40B4-BE49-F238E27FC236}">
                    <a16:creationId xmlns:a16="http://schemas.microsoft.com/office/drawing/2014/main" id="{2A4F97FF-1855-E5BE-92B7-9F86E8AD3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1584" y="4258892"/>
                <a:ext cx="721899" cy="721899"/>
              </a:xfrm>
              <a:prstGeom prst="rect">
                <a:avLst/>
              </a:prstGeom>
            </p:spPr>
          </p:pic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78F4718-F235-B32A-0F7D-0413B1EE589C}"/>
                </a:ext>
              </a:extLst>
            </p:cNvPr>
            <p:cNvCxnSpPr>
              <a:cxnSpLocks/>
              <a:stCxn id="68" idx="2"/>
              <a:endCxn id="73" idx="1"/>
            </p:cNvCxnSpPr>
            <p:nvPr/>
          </p:nvCxnSpPr>
          <p:spPr>
            <a:xfrm>
              <a:off x="1492627" y="4766484"/>
              <a:ext cx="3798583" cy="1032601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97239E-8CFB-C137-28B3-7091700FA11C}"/>
                </a:ext>
              </a:extLst>
            </p:cNvPr>
            <p:cNvCxnSpPr>
              <a:cxnSpLocks/>
              <a:stCxn id="55" idx="2"/>
              <a:endCxn id="73" idx="0"/>
            </p:cNvCxnSpPr>
            <p:nvPr/>
          </p:nvCxnSpPr>
          <p:spPr>
            <a:xfrm>
              <a:off x="5817393" y="3148141"/>
              <a:ext cx="13769" cy="216182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BC0BD04-BE8E-1866-BDBF-5E53178CC5AC}"/>
                </a:ext>
              </a:extLst>
            </p:cNvPr>
            <p:cNvCxnSpPr>
              <a:cxnSpLocks/>
              <a:stCxn id="73" idx="3"/>
              <a:endCxn id="53" idx="2"/>
            </p:cNvCxnSpPr>
            <p:nvPr/>
          </p:nvCxnSpPr>
          <p:spPr>
            <a:xfrm flipV="1">
              <a:off x="6371113" y="3140681"/>
              <a:ext cx="3338585" cy="26584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AE506D-DC90-7812-EEAB-93E6A9C57417}"/>
                </a:ext>
              </a:extLst>
            </p:cNvPr>
            <p:cNvSpPr txBox="1"/>
            <p:nvPr/>
          </p:nvSpPr>
          <p:spPr>
            <a:xfrm>
              <a:off x="804814" y="3916038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RO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3DD45A-3BE3-DF62-D1AF-5C039B5D6E5D}"/>
              </a:ext>
            </a:extLst>
          </p:cNvPr>
          <p:cNvSpPr txBox="1"/>
          <p:nvPr/>
        </p:nvSpPr>
        <p:spPr>
          <a:xfrm>
            <a:off x="3791008" y="6471244"/>
            <a:ext cx="4376198" cy="17427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050" b="1" dirty="0">
                <a:solidFill>
                  <a:schemeClr val="bg1"/>
                </a:solidFill>
              </a:rPr>
              <a:t>Note</a:t>
            </a:r>
            <a:r>
              <a:rPr lang="en-US" sz="1050" dirty="0">
                <a:solidFill>
                  <a:schemeClr val="bg1"/>
                </a:solidFill>
              </a:rPr>
              <a:t>: The icons used in this presentation are courtesy of </a:t>
            </a:r>
            <a:r>
              <a:rPr lang="en-US" sz="1050" dirty="0" err="1">
                <a:solidFill>
                  <a:schemeClr val="bg1"/>
                </a:solidFill>
              </a:rPr>
              <a:t>identicons.dev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50D-9BBF-75EF-84D9-0084A77F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C147-30B9-C27F-F9F6-A40BB19F2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6349341" cy="4947920"/>
          </a:xfrm>
        </p:spPr>
        <p:txBody>
          <a:bodyPr>
            <a:normAutofit fontScale="70000" lnSpcReduction="20000"/>
          </a:bodyPr>
          <a:lstStyle/>
          <a:p>
            <a:pPr marL="127000" lvl="1" indent="0">
              <a:buNone/>
            </a:pPr>
            <a:r>
              <a:rPr lang="en-CA" sz="2600" b="1" dirty="0"/>
              <a:t>Resource Owner (RO)</a:t>
            </a:r>
          </a:p>
          <a:p>
            <a:pPr marL="127000" lvl="1" indent="0">
              <a:buNone/>
            </a:pPr>
            <a:r>
              <a:rPr lang="en-CA" sz="2600" dirty="0"/>
              <a:t>The end user trying to login to an application or trying to grant an application access to some protected resources.</a:t>
            </a:r>
          </a:p>
          <a:p>
            <a:pPr marL="127000" lvl="1" indent="0">
              <a:buNone/>
            </a:pPr>
            <a:endParaRPr lang="en-CA" sz="2600" b="1" dirty="0"/>
          </a:p>
          <a:p>
            <a:pPr marL="127000" lvl="1" indent="0">
              <a:buNone/>
            </a:pPr>
            <a:r>
              <a:rPr lang="en-CA" sz="2600" b="1" dirty="0"/>
              <a:t>User Agent (UA)</a:t>
            </a:r>
            <a:endParaRPr lang="en-CA" sz="2600" dirty="0"/>
          </a:p>
          <a:p>
            <a:pPr marL="127000" lvl="1" indent="0">
              <a:buNone/>
            </a:pPr>
            <a:r>
              <a:rPr lang="en-CA" sz="2600" dirty="0"/>
              <a:t>Client programs that initiate a request on behalf of the end user. For example, a browser, a mobile app, etc.</a:t>
            </a:r>
          </a:p>
          <a:p>
            <a:pPr marL="127000" lvl="1" indent="0">
              <a:buNone/>
            </a:pPr>
            <a:endParaRPr lang="en-CA" sz="2600" b="1" dirty="0"/>
          </a:p>
          <a:p>
            <a:pPr marL="127000" lvl="1" indent="0">
              <a:buNone/>
            </a:pPr>
            <a:r>
              <a:rPr lang="en-CA" sz="2600" b="1" dirty="0"/>
              <a:t>Authorization Server (AS)</a:t>
            </a:r>
          </a:p>
          <a:p>
            <a:pPr marL="127000" lvl="1" indent="0">
              <a:buNone/>
            </a:pPr>
            <a:r>
              <a:rPr lang="en-CA" sz="2600" dirty="0"/>
              <a:t>The server issuing tokens to the Client after authenticating the end user.</a:t>
            </a:r>
          </a:p>
          <a:p>
            <a:pPr marL="127000" lvl="1" indent="0">
              <a:buNone/>
            </a:pPr>
            <a:endParaRPr lang="en-CA" sz="2600" dirty="0"/>
          </a:p>
          <a:p>
            <a:pPr marL="127000" lvl="1" indent="0">
              <a:buNone/>
            </a:pPr>
            <a:r>
              <a:rPr lang="en-CA" sz="2600" b="1" dirty="0"/>
              <a:t>Resource Server (RS)</a:t>
            </a:r>
          </a:p>
          <a:p>
            <a:pPr marL="127000" lvl="1" indent="0">
              <a:buNone/>
            </a:pPr>
            <a:r>
              <a:rPr lang="en-CA" sz="2600" dirty="0"/>
              <a:t>The server hosting the API that providers access to the protected resources.</a:t>
            </a:r>
          </a:p>
          <a:p>
            <a:pPr marL="127000" lvl="1" indent="0">
              <a:buNone/>
            </a:pPr>
            <a:endParaRPr lang="en-CA" sz="2600" dirty="0"/>
          </a:p>
          <a:p>
            <a:pPr marL="127000" lvl="1" indent="0">
              <a:buNone/>
            </a:pPr>
            <a:r>
              <a:rPr lang="en-CA" sz="2600" b="1" dirty="0"/>
              <a:t>Client/App</a:t>
            </a:r>
          </a:p>
          <a:p>
            <a:pPr marL="127000" lvl="1" indent="0">
              <a:buNone/>
            </a:pPr>
            <a:r>
              <a:rPr lang="en-CA" sz="2600" dirty="0"/>
              <a:t>The application accessing the protected resources on behalf of the end user.</a:t>
            </a:r>
          </a:p>
          <a:p>
            <a:pPr marL="127000" lvl="1" indent="0">
              <a:buNone/>
            </a:pPr>
            <a:endParaRPr lang="en-CA" sz="2600" dirty="0"/>
          </a:p>
          <a:p>
            <a:pPr marL="127000" lvl="1" indent="0">
              <a:buNone/>
            </a:pPr>
            <a:endParaRPr lang="en-CA" sz="2600" dirty="0"/>
          </a:p>
          <a:p>
            <a:pPr marL="127000" lvl="1" indent="0">
              <a:buNone/>
            </a:pPr>
            <a:endParaRPr lang="en-CA" sz="2600" dirty="0"/>
          </a:p>
          <a:p>
            <a:pPr marL="127000" lvl="1" indent="0">
              <a:buNone/>
            </a:pPr>
            <a:endParaRPr lang="en-CA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1B94-161D-A81D-7A24-6468BC4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9</a:t>
            </a:fld>
            <a:endParaRPr dirty="0"/>
          </a:p>
        </p:txBody>
      </p:sp>
      <p:pic>
        <p:nvPicPr>
          <p:cNvPr id="29" name="Picture 28" descr="A blue and white person with a blue circle on a black background&#10;&#10;Description automatically generated">
            <a:extLst>
              <a:ext uri="{FF2B5EF4-FFF2-40B4-BE49-F238E27FC236}">
                <a16:creationId xmlns:a16="http://schemas.microsoft.com/office/drawing/2014/main" id="{827EE8BC-67F7-9401-0105-3B9955E0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" y="1169687"/>
            <a:ext cx="609600" cy="609600"/>
          </a:xfrm>
          <a:prstGeom prst="rect">
            <a:avLst/>
          </a:prstGeom>
        </p:spPr>
      </p:pic>
      <p:pic>
        <p:nvPicPr>
          <p:cNvPr id="31" name="Picture 30" descr="A purple rectangular object with three dots&#10;&#10;Description automatically generated">
            <a:extLst>
              <a:ext uri="{FF2B5EF4-FFF2-40B4-BE49-F238E27FC236}">
                <a16:creationId xmlns:a16="http://schemas.microsoft.com/office/drawing/2014/main" id="{A1A1BB6F-6391-C8A6-6EC1-B91664D73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" y="1905947"/>
            <a:ext cx="609600" cy="609600"/>
          </a:xfrm>
          <a:prstGeom prst="rect">
            <a:avLst/>
          </a:prstGeom>
        </p:spPr>
      </p:pic>
      <p:pic>
        <p:nvPicPr>
          <p:cNvPr id="33" name="Picture 32" descr="A purple rectangular object with a dot on it&#10;&#10;Description automatically generated">
            <a:extLst>
              <a:ext uri="{FF2B5EF4-FFF2-40B4-BE49-F238E27FC236}">
                <a16:creationId xmlns:a16="http://schemas.microsoft.com/office/drawing/2014/main" id="{9CD64952-A397-4812-3E24-CF906ED77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" y="2418898"/>
            <a:ext cx="609600" cy="609600"/>
          </a:xfrm>
          <a:prstGeom prst="rect">
            <a:avLst/>
          </a:prstGeom>
        </p:spPr>
      </p:pic>
      <p:pic>
        <p:nvPicPr>
          <p:cNvPr id="35" name="Picture 34" descr="A blue object with a hexagon on top&#10;&#10;Description automatically generated">
            <a:extLst>
              <a:ext uri="{FF2B5EF4-FFF2-40B4-BE49-F238E27FC236}">
                <a16:creationId xmlns:a16="http://schemas.microsoft.com/office/drawing/2014/main" id="{49852317-98BD-5636-3A8D-6D5B61516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" y="3236649"/>
            <a:ext cx="609600" cy="609600"/>
          </a:xfrm>
          <a:prstGeom prst="rect">
            <a:avLst/>
          </a:prstGeom>
        </p:spPr>
      </p:pic>
      <p:pic>
        <p:nvPicPr>
          <p:cNvPr id="37" name="Picture 36" descr="A blue and purple plugs&#10;&#10;Description automatically generated">
            <a:extLst>
              <a:ext uri="{FF2B5EF4-FFF2-40B4-BE49-F238E27FC236}">
                <a16:creationId xmlns:a16="http://schemas.microsoft.com/office/drawing/2014/main" id="{8EBBE6B7-8E1E-BA83-9DAA-1F3DFD247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" y="4323909"/>
            <a:ext cx="609600" cy="609600"/>
          </a:xfrm>
          <a:prstGeom prst="rect">
            <a:avLst/>
          </a:prstGeom>
        </p:spPr>
      </p:pic>
      <p:pic>
        <p:nvPicPr>
          <p:cNvPr id="39" name="Picture 38" descr="A stack of squares&#10;&#10;Description automatically generated with medium confidence">
            <a:extLst>
              <a:ext uri="{FF2B5EF4-FFF2-40B4-BE49-F238E27FC236}">
                <a16:creationId xmlns:a16="http://schemas.microsoft.com/office/drawing/2014/main" id="{CB54485E-46C4-FFE3-B50F-8BCDB43F5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" y="5364142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7BA91B-C1EC-7DF9-BD46-DA9C4BA91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766" y="11884"/>
            <a:ext cx="4140584" cy="20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190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1837</Words>
  <Application>Microsoft Macintosh PowerPoint</Application>
  <PresentationFormat>Custom</PresentationFormat>
  <Paragraphs>318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Consolas</vt:lpstr>
      <vt:lpstr>EYInterstate Light</vt:lpstr>
      <vt:lpstr>EYInterstate Regular</vt:lpstr>
      <vt:lpstr>Georgia</vt:lpstr>
      <vt:lpstr>EY dark background</vt:lpstr>
      <vt:lpstr>EY light background</vt:lpstr>
      <vt:lpstr>Introduction to OAuth 2.0 &amp; OpenID Connect</vt:lpstr>
      <vt:lpstr>OAuth 2.0</vt:lpstr>
      <vt:lpstr>OAuth Example Use Cases</vt:lpstr>
      <vt:lpstr>OpenID Connect (OIDC)</vt:lpstr>
      <vt:lpstr>OIDC Example Use Cases</vt:lpstr>
      <vt:lpstr>Demo Use Cases</vt:lpstr>
      <vt:lpstr>Definitions</vt:lpstr>
      <vt:lpstr>OAuth 2.0 Framework Overview</vt:lpstr>
      <vt:lpstr>Parties</vt:lpstr>
      <vt:lpstr>Setup</vt:lpstr>
      <vt:lpstr>AS Domain/Tenant</vt:lpstr>
      <vt:lpstr>RS/API</vt:lpstr>
      <vt:lpstr>Client/Application</vt:lpstr>
      <vt:lpstr>User Store</vt:lpstr>
      <vt:lpstr>Social Connection</vt:lpstr>
      <vt:lpstr>AS OAuth 2.0 Endpoints</vt:lpstr>
      <vt:lpstr>AS OpenID Connect Endpoint</vt:lpstr>
      <vt:lpstr>Client OAuth 2.0 Endpoints</vt:lpstr>
      <vt:lpstr>OAuth Tokens</vt:lpstr>
      <vt:lpstr>OpenID Connect Token</vt:lpstr>
      <vt:lpstr>Token Data Structure</vt:lpstr>
      <vt:lpstr>Token Types</vt:lpstr>
      <vt:lpstr>JSON Web Token (JWT)</vt:lpstr>
      <vt:lpstr>JWT Structure</vt:lpstr>
      <vt:lpstr>Regular Web App Registration</vt:lpstr>
      <vt:lpstr>Authorization Code Flow – Overview</vt:lpstr>
      <vt:lpstr>Authorization Code Flow – Initiate Login</vt:lpstr>
      <vt:lpstr>Authorization Code Flow – Redirection to AS</vt:lpstr>
      <vt:lpstr>Authorization Code Flow – AS Authorization Endpoint</vt:lpstr>
      <vt:lpstr>Authorization Code Flow – Redirect to App</vt:lpstr>
      <vt:lpstr>Authorization Code Flow – App Redirection Endpoint</vt:lpstr>
      <vt:lpstr>Authorization Code Flow – AS Token Endpoint</vt:lpstr>
      <vt:lpstr>Authorization Code Flow – Complete Login</vt:lpstr>
      <vt:lpstr>API Call</vt:lpstr>
      <vt:lpstr>API Response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2020-06-09T18:31:46Z</dcterms:created>
  <dcterms:modified xsi:type="dcterms:W3CDTF">2024-04-17T19:04:35Z</dcterms:modified>
  <cp:contentStatus/>
</cp:coreProperties>
</file>